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34" autoAdjust="0"/>
  </p:normalViewPr>
  <p:slideViewPr>
    <p:cSldViewPr snapToGrid="0">
      <p:cViewPr>
        <p:scale>
          <a:sx n="75" d="100"/>
          <a:sy n="75" d="100"/>
        </p:scale>
        <p:origin x="234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02BD0-6FA6-4CD6-BB8F-49EF12DD1519}" type="datetimeFigureOut">
              <a:rPr kumimoji="1" lang="ja-JP" altLang="en-US" smtClean="0"/>
              <a:t>2023/11/11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DB7AC-D6D9-4C7C-A4CC-AD7A341B17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723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あたまを雲の上に出し</a:t>
            </a:r>
            <a:br>
              <a:rPr lang="ja-JP" altLang="en-US" dirty="0"/>
            </a:br>
            <a:r>
              <a:rPr lang="ja-JP" altLang="en-US" dirty="0"/>
              <a:t>四方の山を見おろして</a:t>
            </a:r>
            <a:br>
              <a:rPr lang="ja-JP" altLang="en-US" dirty="0"/>
            </a:br>
            <a:r>
              <a:rPr lang="ja-JP" altLang="en-US" dirty="0"/>
              <a:t>かみなりさまを下に聞く</a:t>
            </a:r>
            <a:br>
              <a:rPr lang="ja-JP" altLang="en-US" dirty="0"/>
            </a:br>
            <a:r>
              <a:rPr lang="ja-JP" altLang="en-US" dirty="0"/>
              <a:t>富士は日本一の山</a:t>
            </a:r>
            <a:br>
              <a:rPr lang="ja-JP" altLang="en-US" dirty="0"/>
            </a:br>
            <a:br>
              <a:rPr lang="ja-JP" altLang="en-US" dirty="0"/>
            </a:br>
            <a:r>
              <a:rPr lang="ja-JP" altLang="en-US" dirty="0"/>
              <a:t>青空高くそびえたち</a:t>
            </a:r>
            <a:br>
              <a:rPr lang="ja-JP" altLang="en-US" dirty="0"/>
            </a:br>
            <a:r>
              <a:rPr lang="ja-JP" altLang="en-US" dirty="0"/>
              <a:t>からだに雪の着物着て</a:t>
            </a:r>
            <a:br>
              <a:rPr lang="ja-JP" altLang="en-US" dirty="0"/>
            </a:br>
            <a:r>
              <a:rPr lang="ja-JP" altLang="en-US" dirty="0"/>
              <a:t>かすみのす</a:t>
            </a:r>
            <a:r>
              <a:rPr lang="ja-JP" altLang="en-US" dirty="0" err="1"/>
              <a:t>そを</a:t>
            </a:r>
            <a:r>
              <a:rPr lang="ja-JP" altLang="en-US" dirty="0"/>
              <a:t>遠くひく</a:t>
            </a:r>
            <a:br>
              <a:rPr lang="ja-JP" altLang="en-US" dirty="0"/>
            </a:br>
            <a:r>
              <a:rPr lang="ja-JP" altLang="en-US" dirty="0"/>
              <a:t>富士は日本一の山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DB7AC-D6D9-4C7C-A4CC-AD7A341B178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0993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DB7AC-D6D9-4C7C-A4CC-AD7A341B178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5810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5270-3723-44E7-B510-ABA0B379CA57}" type="datetimeFigureOut">
              <a:rPr kumimoji="1" lang="ja-JP" altLang="en-US" smtClean="0"/>
              <a:t>2023/11/11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1DC3-E9D6-4B25-AE88-4A59FBE8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433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5270-3723-44E7-B510-ABA0B379CA57}" type="datetimeFigureOut">
              <a:rPr kumimoji="1" lang="ja-JP" altLang="en-US" smtClean="0"/>
              <a:t>2023/11/11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1DC3-E9D6-4B25-AE88-4A59FBE8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746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5270-3723-44E7-B510-ABA0B379CA57}" type="datetimeFigureOut">
              <a:rPr kumimoji="1" lang="ja-JP" altLang="en-US" smtClean="0"/>
              <a:t>2023/11/11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1DC3-E9D6-4B25-AE88-4A59FBE8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446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5270-3723-44E7-B510-ABA0B379CA57}" type="datetimeFigureOut">
              <a:rPr kumimoji="1" lang="ja-JP" altLang="en-US" smtClean="0"/>
              <a:t>2023/11/11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1DC3-E9D6-4B25-AE88-4A59FBE8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6297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5270-3723-44E7-B510-ABA0B379CA57}" type="datetimeFigureOut">
              <a:rPr kumimoji="1" lang="ja-JP" altLang="en-US" smtClean="0"/>
              <a:t>2023/11/11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1DC3-E9D6-4B25-AE88-4A59FBE8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8331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5270-3723-44E7-B510-ABA0B379CA57}" type="datetimeFigureOut">
              <a:rPr kumimoji="1" lang="ja-JP" altLang="en-US" smtClean="0"/>
              <a:t>2023/11/11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1DC3-E9D6-4B25-AE88-4A59FBE8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205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5270-3723-44E7-B510-ABA0B379CA57}" type="datetimeFigureOut">
              <a:rPr kumimoji="1" lang="ja-JP" altLang="en-US" smtClean="0"/>
              <a:t>2023/11/11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1DC3-E9D6-4B25-AE88-4A59FBE8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178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5270-3723-44E7-B510-ABA0B379CA57}" type="datetimeFigureOut">
              <a:rPr kumimoji="1" lang="ja-JP" altLang="en-US" smtClean="0"/>
              <a:t>2023/11/11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1DC3-E9D6-4B25-AE88-4A59FBE8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8591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5270-3723-44E7-B510-ABA0B379CA57}" type="datetimeFigureOut">
              <a:rPr kumimoji="1" lang="ja-JP" altLang="en-US" smtClean="0"/>
              <a:t>2023/11/11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1DC3-E9D6-4B25-AE88-4A59FBE8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6783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5270-3723-44E7-B510-ABA0B379CA57}" type="datetimeFigureOut">
              <a:rPr kumimoji="1" lang="ja-JP" altLang="en-US" smtClean="0"/>
              <a:t>2023/11/11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1DC3-E9D6-4B25-AE88-4A59FBE8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824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5270-3723-44E7-B510-ABA0B379CA57}" type="datetimeFigureOut">
              <a:rPr kumimoji="1" lang="ja-JP" altLang="en-US" smtClean="0"/>
              <a:t>2023/11/11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1DC3-E9D6-4B25-AE88-4A59FBE8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7070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75270-3723-44E7-B510-ABA0B379CA57}" type="datetimeFigureOut">
              <a:rPr kumimoji="1" lang="ja-JP" altLang="en-US" smtClean="0"/>
              <a:t>2023/11/11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41DC3-E9D6-4B25-AE88-4A59FBE8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260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１：茶畑">
            <a:extLst>
              <a:ext uri="{FF2B5EF4-FFF2-40B4-BE49-F238E27FC236}">
                <a16:creationId xmlns:a16="http://schemas.microsoft.com/office/drawing/2014/main" id="{E17B95A0-E10E-7E10-A84E-56B8B865A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5" name="作詞・作曲"/>
          <p:cNvSpPr txBox="1">
            <a:spLocks/>
          </p:cNvSpPr>
          <p:nvPr/>
        </p:nvSpPr>
        <p:spPr>
          <a:xfrm>
            <a:off x="7042149" y="4664597"/>
            <a:ext cx="4496708" cy="163709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n>
                  <a:solidFill>
                    <a:schemeClr val="tx1"/>
                  </a:solidFill>
                </a:ln>
                <a:solidFill>
                  <a:srgbClr val="66FF66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作詞　巌谷小波</a:t>
            </a:r>
            <a:br>
              <a:rPr lang="en-US" altLang="ja-JP" sz="4000" dirty="0">
                <a:ln>
                  <a:solidFill>
                    <a:schemeClr val="tx1"/>
                  </a:solidFill>
                </a:ln>
                <a:solidFill>
                  <a:srgbClr val="66FF66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4000" dirty="0">
                <a:ln>
                  <a:solidFill>
                    <a:schemeClr val="tx1"/>
                  </a:solidFill>
                </a:ln>
                <a:solidFill>
                  <a:srgbClr val="66FF66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作曲　文部省唱歌</a:t>
            </a:r>
            <a:endParaRPr lang="ja-JP" altLang="en-US" sz="1800" dirty="0">
              <a:ln>
                <a:solidFill>
                  <a:schemeClr val="tx1"/>
                </a:solidFill>
              </a:ln>
              <a:solidFill>
                <a:srgbClr val="66FF66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タイトル：富士の山"/>
          <p:cNvSpPr/>
          <p:nvPr/>
        </p:nvSpPr>
        <p:spPr>
          <a:xfrm>
            <a:off x="3132613" y="2615541"/>
            <a:ext cx="542925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8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66FF6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富士の山</a:t>
            </a:r>
            <a:endParaRPr lang="ja-JP" altLang="en-US" sz="8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66FF66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638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２：さった峠">
            <a:extLst>
              <a:ext uri="{FF2B5EF4-FFF2-40B4-BE49-F238E27FC236}">
                <a16:creationId xmlns:a16="http://schemas.microsoft.com/office/drawing/2014/main" id="{8C8C9B52-A995-6AA9-7D53-EB0A5F1554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あたまを雲の上に出し"/>
          <p:cNvSpPr/>
          <p:nvPr/>
        </p:nvSpPr>
        <p:spPr>
          <a:xfrm>
            <a:off x="2464983" y="600967"/>
            <a:ext cx="73838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游明朝" panose="02020400000000000000" pitchFamily="18" charset="-128"/>
                <a:ea typeface="游明朝" panose="02020400000000000000" pitchFamily="18" charset="-128"/>
              </a:rPr>
              <a:t>あたまを雲の上に出し</a:t>
            </a:r>
            <a:endParaRPr lang="ja-JP" altLang="en-US" sz="5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4" name="四方の山を見おろして"/>
          <p:cNvSpPr/>
          <p:nvPr/>
        </p:nvSpPr>
        <p:spPr>
          <a:xfrm>
            <a:off x="2464983" y="2101605"/>
            <a:ext cx="73838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游明朝" panose="02020400000000000000" pitchFamily="18" charset="-128"/>
                <a:ea typeface="游明朝" panose="02020400000000000000" pitchFamily="18" charset="-128"/>
              </a:rPr>
              <a:t>四方の山を見おろして</a:t>
            </a:r>
            <a:endParaRPr lang="ja-JP" altLang="en-US" sz="5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5" name="かみなりさまを下に聞く"/>
          <p:cNvSpPr/>
          <p:nvPr/>
        </p:nvSpPr>
        <p:spPr>
          <a:xfrm>
            <a:off x="2464983" y="3651871"/>
            <a:ext cx="78601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游明朝" panose="02020400000000000000" pitchFamily="18" charset="-128"/>
                <a:ea typeface="游明朝" panose="02020400000000000000" pitchFamily="18" charset="-128"/>
              </a:rPr>
              <a:t>かみなりさまを下に聞く</a:t>
            </a:r>
            <a:endParaRPr lang="ja-JP" altLang="en-US" sz="5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6" name="富士は日本一の山"/>
          <p:cNvSpPr/>
          <p:nvPr/>
        </p:nvSpPr>
        <p:spPr>
          <a:xfrm>
            <a:off x="2464983" y="5277523"/>
            <a:ext cx="78601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游明朝" panose="02020400000000000000" pitchFamily="18" charset="-128"/>
                <a:ea typeface="游明朝" panose="02020400000000000000" pitchFamily="18" charset="-128"/>
              </a:rPr>
              <a:t>富士は日本一の山</a:t>
            </a:r>
            <a:endParaRPr lang="ja-JP" altLang="en-US" sz="5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pic>
        <p:nvPicPr>
          <p:cNvPr id="7" name="fujinoyama">
            <a:hlinkClick r:id="" action="ppaction://media"/>
            <a:extLst>
              <a:ext uri="{FF2B5EF4-FFF2-40B4-BE49-F238E27FC236}">
                <a16:creationId xmlns:a16="http://schemas.microsoft.com/office/drawing/2014/main" id="{230FF9AC-E88A-4941-1708-412BF24388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36945" y="55912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3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３：夕日">
            <a:extLst>
              <a:ext uri="{FF2B5EF4-FFF2-40B4-BE49-F238E27FC236}">
                <a16:creationId xmlns:a16="http://schemas.microsoft.com/office/drawing/2014/main" id="{86EFB9DB-CC76-5A97-FAAB-7A92D38E80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3" y="1958"/>
            <a:ext cx="12195483" cy="6856042"/>
          </a:xfrm>
          <a:prstGeom prst="rect">
            <a:avLst/>
          </a:prstGeom>
        </p:spPr>
      </p:pic>
      <p:sp>
        <p:nvSpPr>
          <p:cNvPr id="6" name="おわり"/>
          <p:cNvSpPr/>
          <p:nvPr/>
        </p:nvSpPr>
        <p:spPr>
          <a:xfrm>
            <a:off x="9178925" y="5578695"/>
            <a:ext cx="2438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游明朝" panose="02020400000000000000" pitchFamily="18" charset="-128"/>
                <a:ea typeface="游明朝" panose="02020400000000000000" pitchFamily="18" charset="-128"/>
              </a:rPr>
              <a:t>おわり</a:t>
            </a:r>
            <a:endParaRPr lang="ja-JP" altLang="en-US" sz="5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215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88</Words>
  <Application>Microsoft Office PowerPoint</Application>
  <PresentationFormat>ワイド画面</PresentationFormat>
  <Paragraphs>10</Paragraphs>
  <Slides>3</Slides>
  <Notes>2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0" baseType="lpstr">
      <vt:lpstr>HGS明朝E</vt:lpstr>
      <vt:lpstr>ＭＳ ゴシック</vt:lpstr>
      <vt:lpstr>游ゴシック</vt:lpstr>
      <vt:lpstr>游ゴシック Light</vt:lpstr>
      <vt:lpstr>游明朝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富士の山 作詞　巌谷小波    作曲　文部省唱歌</dc:title>
  <dc:creator>matuura</dc:creator>
  <cp:lastModifiedBy>松浦大樹</cp:lastModifiedBy>
  <cp:revision>16</cp:revision>
  <dcterms:created xsi:type="dcterms:W3CDTF">2022-11-07T10:07:12Z</dcterms:created>
  <dcterms:modified xsi:type="dcterms:W3CDTF">2023-11-10T17:04:33Z</dcterms:modified>
</cp:coreProperties>
</file>