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id" ContentType="audio/mid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10" autoAdjust="0"/>
  </p:normalViewPr>
  <p:slideViewPr>
    <p:cSldViewPr snapToGrid="0">
      <p:cViewPr varScale="1">
        <p:scale>
          <a:sx n="76" d="100"/>
          <a:sy n="76" d="100"/>
        </p:scale>
        <p:origin x="132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02BD0-6FA6-4CD6-BB8F-49EF12DD1519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DB7AC-D6D9-4C7C-A4CC-AD7A341B17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72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あたまを雲の上に出し</a:t>
            </a:r>
            <a:br>
              <a:rPr lang="ja-JP" altLang="en-US" dirty="0"/>
            </a:br>
            <a:r>
              <a:rPr lang="ja-JP" altLang="en-US" dirty="0"/>
              <a:t>四方の山を見おろして</a:t>
            </a:r>
            <a:br>
              <a:rPr lang="ja-JP" altLang="en-US" dirty="0"/>
            </a:br>
            <a:r>
              <a:rPr lang="ja-JP" altLang="en-US" dirty="0"/>
              <a:t>かみなりさまを下に聞く</a:t>
            </a:r>
            <a:br>
              <a:rPr lang="ja-JP" altLang="en-US" dirty="0"/>
            </a:br>
            <a:r>
              <a:rPr lang="ja-JP" altLang="en-US" dirty="0"/>
              <a:t>富士は日本一の山</a:t>
            </a:r>
            <a:br>
              <a:rPr lang="ja-JP" altLang="en-US" dirty="0"/>
            </a:br>
            <a:br>
              <a:rPr lang="ja-JP" altLang="en-US" dirty="0"/>
            </a:br>
            <a:r>
              <a:rPr lang="ja-JP" altLang="en-US" dirty="0"/>
              <a:t>青空高くそびえたち</a:t>
            </a:r>
            <a:br>
              <a:rPr lang="ja-JP" altLang="en-US" dirty="0"/>
            </a:br>
            <a:r>
              <a:rPr lang="ja-JP" altLang="en-US" dirty="0"/>
              <a:t>からだに雪の着物着て</a:t>
            </a:r>
            <a:br>
              <a:rPr lang="ja-JP" altLang="en-US" dirty="0"/>
            </a:br>
            <a:r>
              <a:rPr lang="ja-JP" altLang="en-US" dirty="0"/>
              <a:t>かすみのす</a:t>
            </a:r>
            <a:r>
              <a:rPr lang="ja-JP" altLang="en-US" dirty="0" err="1"/>
              <a:t>そを</a:t>
            </a:r>
            <a:r>
              <a:rPr lang="ja-JP" altLang="en-US" dirty="0"/>
              <a:t>遠くひく</a:t>
            </a:r>
            <a:br>
              <a:rPr lang="ja-JP" altLang="en-US" dirty="0"/>
            </a:br>
            <a:r>
              <a:rPr lang="ja-JP" altLang="en-US" dirty="0"/>
              <a:t>富士は日本一の山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DB7AC-D6D9-4C7C-A4CC-AD7A341B178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993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あたまを雲の上に出し</a:t>
            </a:r>
            <a:br>
              <a:rPr lang="ja-JP" altLang="en-US" dirty="0"/>
            </a:br>
            <a:r>
              <a:rPr lang="ja-JP" altLang="en-US" dirty="0"/>
              <a:t>四方の山を見おろして</a:t>
            </a:r>
            <a:br>
              <a:rPr lang="ja-JP" altLang="en-US" dirty="0"/>
            </a:br>
            <a:r>
              <a:rPr lang="ja-JP" altLang="en-US" dirty="0"/>
              <a:t>かみなりさまを下に聞く</a:t>
            </a:r>
            <a:br>
              <a:rPr lang="ja-JP" altLang="en-US" dirty="0"/>
            </a:br>
            <a:r>
              <a:rPr lang="ja-JP" altLang="en-US" dirty="0"/>
              <a:t>富士は日本一の山</a:t>
            </a:r>
            <a:br>
              <a:rPr lang="ja-JP" altLang="en-US" dirty="0"/>
            </a:br>
            <a:br>
              <a:rPr lang="ja-JP" altLang="en-US" dirty="0"/>
            </a:br>
            <a:r>
              <a:rPr lang="ja-JP" altLang="en-US" dirty="0"/>
              <a:t>青空高くそびえたち</a:t>
            </a:r>
            <a:br>
              <a:rPr lang="ja-JP" altLang="en-US" dirty="0"/>
            </a:br>
            <a:r>
              <a:rPr lang="ja-JP" altLang="en-US" dirty="0"/>
              <a:t>からだに雪の着物着て</a:t>
            </a:r>
            <a:br>
              <a:rPr lang="ja-JP" altLang="en-US" dirty="0"/>
            </a:br>
            <a:r>
              <a:rPr lang="ja-JP" altLang="en-US" dirty="0"/>
              <a:t>かすみのす</a:t>
            </a:r>
            <a:r>
              <a:rPr lang="ja-JP" altLang="en-US" dirty="0" err="1"/>
              <a:t>そを</a:t>
            </a:r>
            <a:r>
              <a:rPr lang="ja-JP" altLang="en-US" dirty="0"/>
              <a:t>遠くひく</a:t>
            </a:r>
            <a:br>
              <a:rPr lang="ja-JP" altLang="en-US" dirty="0"/>
            </a:br>
            <a:r>
              <a:rPr lang="ja-JP" altLang="en-US" dirty="0"/>
              <a:t>富士は日本一の山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DB7AC-D6D9-4C7C-A4CC-AD7A341B178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81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43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46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44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29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33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05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17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59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78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24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07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75270-3723-44E7-B510-ABA0B379CA57}" type="datetimeFigureOut">
              <a:rPr kumimoji="1" lang="ja-JP" altLang="en-US" smtClean="0"/>
              <a:t>2023/11/11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260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g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C72DFA5-7A62-CADC-5A74-509BFEBF4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042149" y="4465808"/>
            <a:ext cx="4496708" cy="18358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ln>
                  <a:solidFill>
                    <a:schemeClr val="tx1"/>
                  </a:solidFill>
                </a:ln>
                <a:solidFill>
                  <a:srgbClr val="66FF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作詞　巌谷小波</a:t>
            </a:r>
            <a:br>
              <a:rPr lang="en-US" altLang="ja-JP" sz="4000" dirty="0">
                <a:ln>
                  <a:solidFill>
                    <a:schemeClr val="tx1"/>
                  </a:solidFill>
                </a:ln>
                <a:solidFill>
                  <a:srgbClr val="66FF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4000" dirty="0">
                <a:ln>
                  <a:solidFill>
                    <a:schemeClr val="tx1"/>
                  </a:solidFill>
                </a:ln>
                <a:solidFill>
                  <a:srgbClr val="66FF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作曲　文部省唱歌</a:t>
            </a:r>
            <a:endParaRPr lang="ja-JP" altLang="en-US" sz="1800" dirty="0">
              <a:ln>
                <a:solidFill>
                  <a:schemeClr val="tx1"/>
                </a:solidFill>
              </a:ln>
              <a:solidFill>
                <a:srgbClr val="66FF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2613" y="2615541"/>
            <a:ext cx="54292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8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</a:rPr>
              <a:t>富士の山</a:t>
            </a:r>
            <a:endParaRPr lang="ja-JP" altLang="en-US" sz="8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66FF6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638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2-1梅と桜">
            <a:extLst>
              <a:ext uri="{FF2B5EF4-FFF2-40B4-BE49-F238E27FC236}">
                <a16:creationId xmlns:a16="http://schemas.microsoft.com/office/drawing/2014/main" id="{217072B0-F83B-EE1C-B0BC-1AF1EDDDE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" y="2032"/>
            <a:ext cx="12184777" cy="6853937"/>
          </a:xfrm>
          <a:prstGeom prst="rect">
            <a:avLst/>
          </a:prstGeom>
        </p:spPr>
      </p:pic>
      <p:pic>
        <p:nvPicPr>
          <p:cNvPr id="16" name="2-2ひまわり">
            <a:extLst>
              <a:ext uri="{FF2B5EF4-FFF2-40B4-BE49-F238E27FC236}">
                <a16:creationId xmlns:a16="http://schemas.microsoft.com/office/drawing/2014/main" id="{26CE9F82-E73C-C680-C551-D425B7A96B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8" name="2-3紅葉">
            <a:extLst>
              <a:ext uri="{FF2B5EF4-FFF2-40B4-BE49-F238E27FC236}">
                <a16:creationId xmlns:a16="http://schemas.microsoft.com/office/drawing/2014/main" id="{08AD5D63-6688-218B-8A2E-1F995B7532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8389" cy="6858000"/>
          </a:xfrm>
          <a:prstGeom prst="rect">
            <a:avLst/>
          </a:prstGeom>
        </p:spPr>
      </p:pic>
      <p:pic>
        <p:nvPicPr>
          <p:cNvPr id="20" name="2-4樹氷">
            <a:extLst>
              <a:ext uri="{FF2B5EF4-FFF2-40B4-BE49-F238E27FC236}">
                <a16:creationId xmlns:a16="http://schemas.microsoft.com/office/drawing/2014/main" id="{B6185CCA-8002-2460-2D52-C788B27FA6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31"/>
            <a:ext cx="12188385" cy="6855967"/>
          </a:xfrm>
          <a:prstGeom prst="rect">
            <a:avLst/>
          </a:prstGeom>
        </p:spPr>
      </p:pic>
      <p:sp>
        <p:nvSpPr>
          <p:cNvPr id="3" name="あたまを雲の上に出し"/>
          <p:cNvSpPr/>
          <p:nvPr/>
        </p:nvSpPr>
        <p:spPr>
          <a:xfrm>
            <a:off x="2464983" y="5255803"/>
            <a:ext cx="73838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</a:rPr>
              <a:t>あたまを雲の上に出し</a:t>
            </a:r>
            <a:endParaRPr lang="ja-JP" altLang="en-US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4" name="四方の山を見おろして"/>
          <p:cNvSpPr/>
          <p:nvPr/>
        </p:nvSpPr>
        <p:spPr>
          <a:xfrm>
            <a:off x="2464983" y="5234082"/>
            <a:ext cx="73838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</a:rPr>
              <a:t>四方の山を見おろして</a:t>
            </a:r>
            <a:endParaRPr lang="ja-JP" altLang="en-US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5" name="かみなりさまを下に聞く"/>
          <p:cNvSpPr/>
          <p:nvPr/>
        </p:nvSpPr>
        <p:spPr>
          <a:xfrm>
            <a:off x="2464983" y="5277523"/>
            <a:ext cx="78601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</a:rPr>
              <a:t>かみなりさまを下に聞く</a:t>
            </a:r>
            <a:endParaRPr lang="ja-JP" altLang="en-US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6" name="富士は日本一の山"/>
          <p:cNvSpPr/>
          <p:nvPr/>
        </p:nvSpPr>
        <p:spPr>
          <a:xfrm>
            <a:off x="2464983" y="5277523"/>
            <a:ext cx="78601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</a:rPr>
              <a:t>富士は日本一の山</a:t>
            </a:r>
            <a:endParaRPr lang="ja-JP" altLang="en-US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pic>
        <p:nvPicPr>
          <p:cNvPr id="21" name="fujinoyama">
            <a:hlinkClick r:id="" action="ppaction://media"/>
            <a:extLst>
              <a:ext uri="{FF2B5EF4-FFF2-40B4-BE49-F238E27FC236}">
                <a16:creationId xmlns:a16="http://schemas.microsoft.com/office/drawing/2014/main" id="{84E88631-0087-1F9B-A163-FCB0B9C893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817475" y="62008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3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000">
        <p:fade/>
      </p:transition>
    </mc:Choice>
    <mc:Fallback xmlns="">
      <p:transition spd="med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2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4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4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1"/>
      <p:bldP spid="3" grpId="2"/>
      <p:bldP spid="4" grpId="0"/>
      <p:bldP spid="4" grpId="1"/>
      <p:bldP spid="5" grpId="0"/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1669ACF-9E0B-93C0-8E72-6BC168221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0" y="1957"/>
            <a:ext cx="12319000" cy="6925481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9178925" y="5578695"/>
            <a:ext cx="2438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</a:rPr>
              <a:t>おわり</a:t>
            </a:r>
            <a:endParaRPr lang="ja-JP" altLang="en-US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215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139</Words>
  <Application>Microsoft Office PowerPoint</Application>
  <PresentationFormat>ワイド画面</PresentationFormat>
  <Paragraphs>11</Paragraphs>
  <Slides>3</Slides>
  <Notes>2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ＭＳ ゴシック</vt:lpstr>
      <vt:lpstr>游ゴシック</vt:lpstr>
      <vt:lpstr>游ゴシック Light</vt:lpstr>
      <vt:lpstr>游明朝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富士の山 作詞　巌谷小波    作曲　文部省唱歌</dc:title>
  <dc:creator>matuura</dc:creator>
  <cp:lastModifiedBy>松浦大樹</cp:lastModifiedBy>
  <cp:revision>26</cp:revision>
  <dcterms:created xsi:type="dcterms:W3CDTF">2022-11-07T10:07:12Z</dcterms:created>
  <dcterms:modified xsi:type="dcterms:W3CDTF">2023-11-11T02:24:08Z</dcterms:modified>
</cp:coreProperties>
</file>