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94" autoAdjust="0"/>
  </p:normalViewPr>
  <p:slideViewPr>
    <p:cSldViewPr snapToGrid="0">
      <p:cViewPr varScale="1">
        <p:scale>
          <a:sx n="47" d="100"/>
          <a:sy n="47" d="100"/>
        </p:scale>
        <p:origin x="5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02BD0-6FA6-4CD6-BB8F-49EF12DD1519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B7AC-D6D9-4C7C-A4CC-AD7A341B17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72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あたまを雲の上に出し</a:t>
            </a:r>
            <a:br>
              <a:rPr lang="ja-JP" altLang="en-US" dirty="0"/>
            </a:br>
            <a:r>
              <a:rPr lang="ja-JP" altLang="en-US" dirty="0"/>
              <a:t>四方の山を見おろして</a:t>
            </a:r>
            <a:br>
              <a:rPr lang="ja-JP" altLang="en-US" dirty="0"/>
            </a:br>
            <a:r>
              <a:rPr lang="ja-JP" altLang="en-US" dirty="0"/>
              <a:t>かみなりさまを下に聞く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青空高くそびえたち</a:t>
            </a:r>
            <a:br>
              <a:rPr lang="ja-JP" altLang="en-US" dirty="0"/>
            </a:br>
            <a:r>
              <a:rPr lang="ja-JP" altLang="en-US" dirty="0"/>
              <a:t>からだに雪の着物着て</a:t>
            </a:r>
            <a:br>
              <a:rPr lang="ja-JP" altLang="en-US" dirty="0"/>
            </a:br>
            <a:r>
              <a:rPr lang="ja-JP" altLang="en-US" dirty="0"/>
              <a:t>かすみのす</a:t>
            </a:r>
            <a:r>
              <a:rPr lang="ja-JP" altLang="en-US" dirty="0" err="1"/>
              <a:t>そを</a:t>
            </a:r>
            <a:r>
              <a:rPr lang="ja-JP" altLang="en-US" dirty="0"/>
              <a:t>遠くひく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99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あたまを雲の上に出し</a:t>
            </a:r>
            <a:br>
              <a:rPr lang="ja-JP" altLang="en-US" dirty="0"/>
            </a:br>
            <a:r>
              <a:rPr lang="ja-JP" altLang="en-US" dirty="0"/>
              <a:t>四方の山を見おろして</a:t>
            </a:r>
            <a:br>
              <a:rPr lang="ja-JP" altLang="en-US" dirty="0"/>
            </a:br>
            <a:r>
              <a:rPr lang="ja-JP" altLang="en-US" dirty="0"/>
              <a:t>かみなりさまを下に聞く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青空高くそびえたち</a:t>
            </a:r>
            <a:br>
              <a:rPr lang="ja-JP" altLang="en-US" dirty="0"/>
            </a:br>
            <a:r>
              <a:rPr lang="ja-JP" altLang="en-US" dirty="0"/>
              <a:t>からだに雪の着物着て</a:t>
            </a:r>
            <a:br>
              <a:rPr lang="ja-JP" altLang="en-US" dirty="0"/>
            </a:br>
            <a:r>
              <a:rPr lang="ja-JP" altLang="en-US" dirty="0"/>
              <a:t>かすみのす</a:t>
            </a:r>
            <a:r>
              <a:rPr lang="ja-JP" altLang="en-US" dirty="0" err="1"/>
              <a:t>そを</a:t>
            </a:r>
            <a:r>
              <a:rPr lang="ja-JP" altLang="en-US" dirty="0"/>
              <a:t>遠くひく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2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あたまを雲の上に出し</a:t>
            </a:r>
            <a:br>
              <a:rPr lang="ja-JP" altLang="en-US" dirty="0"/>
            </a:br>
            <a:r>
              <a:rPr lang="ja-JP" altLang="en-US" dirty="0"/>
              <a:t>四方の山を見おろして</a:t>
            </a:r>
            <a:br>
              <a:rPr lang="ja-JP" altLang="en-US" dirty="0"/>
            </a:br>
            <a:r>
              <a:rPr lang="ja-JP" altLang="en-US" dirty="0"/>
              <a:t>かみなりさまを下に聞く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青空高くそびえたち</a:t>
            </a:r>
            <a:br>
              <a:rPr lang="ja-JP" altLang="en-US" dirty="0"/>
            </a:br>
            <a:r>
              <a:rPr lang="ja-JP" altLang="en-US" dirty="0"/>
              <a:t>からだに雪の着物着て</a:t>
            </a:r>
            <a:br>
              <a:rPr lang="ja-JP" altLang="en-US" dirty="0"/>
            </a:br>
            <a:r>
              <a:rPr lang="ja-JP" altLang="en-US" dirty="0"/>
              <a:t>かすみのす</a:t>
            </a:r>
            <a:r>
              <a:rPr lang="ja-JP" altLang="en-US" dirty="0" err="1"/>
              <a:t>そを</a:t>
            </a:r>
            <a:r>
              <a:rPr lang="ja-JP" altLang="en-US" dirty="0"/>
              <a:t>遠くひく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11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あたまを雲の上に出し</a:t>
            </a:r>
            <a:br>
              <a:rPr lang="ja-JP" altLang="en-US" dirty="0"/>
            </a:br>
            <a:r>
              <a:rPr lang="ja-JP" altLang="en-US" dirty="0"/>
              <a:t>四方の山を見おろして</a:t>
            </a:r>
            <a:br>
              <a:rPr lang="ja-JP" altLang="en-US" dirty="0"/>
            </a:br>
            <a:r>
              <a:rPr lang="ja-JP" altLang="en-US" dirty="0"/>
              <a:t>かみなりさまを下に聞く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青空高くそびえたち</a:t>
            </a:r>
            <a:br>
              <a:rPr lang="ja-JP" altLang="en-US" dirty="0"/>
            </a:br>
            <a:r>
              <a:rPr lang="ja-JP" altLang="en-US" dirty="0"/>
              <a:t>からだに雪の着物着て</a:t>
            </a:r>
            <a:br>
              <a:rPr lang="ja-JP" altLang="en-US" dirty="0"/>
            </a:br>
            <a:r>
              <a:rPr lang="ja-JP" altLang="en-US" dirty="0"/>
              <a:t>かすみのす</a:t>
            </a:r>
            <a:r>
              <a:rPr lang="ja-JP" altLang="en-US" dirty="0" err="1"/>
              <a:t>そを</a:t>
            </a:r>
            <a:r>
              <a:rPr lang="ja-JP" altLang="en-US" dirty="0"/>
              <a:t>遠くひく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あたまを雲の上に出し</a:t>
            </a:r>
            <a:br>
              <a:rPr lang="ja-JP" altLang="en-US" dirty="0"/>
            </a:br>
            <a:r>
              <a:rPr lang="ja-JP" altLang="en-US" dirty="0"/>
              <a:t>四方の山を見おろして</a:t>
            </a:r>
            <a:br>
              <a:rPr lang="ja-JP" altLang="en-US" dirty="0"/>
            </a:br>
            <a:r>
              <a:rPr lang="ja-JP" altLang="en-US" dirty="0"/>
              <a:t>かみなりさまを下に聞く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青空高くそびえたち</a:t>
            </a:r>
            <a:br>
              <a:rPr lang="ja-JP" altLang="en-US" dirty="0"/>
            </a:br>
            <a:r>
              <a:rPr lang="ja-JP" altLang="en-US" dirty="0"/>
              <a:t>からだに雪の着物着て</a:t>
            </a:r>
            <a:br>
              <a:rPr lang="ja-JP" altLang="en-US" dirty="0"/>
            </a:br>
            <a:r>
              <a:rPr lang="ja-JP" altLang="en-US" dirty="0"/>
              <a:t>かすみのす</a:t>
            </a:r>
            <a:r>
              <a:rPr lang="ja-JP" altLang="en-US" dirty="0" err="1"/>
              <a:t>そを</a:t>
            </a:r>
            <a:r>
              <a:rPr lang="ja-JP" altLang="en-US" dirty="0"/>
              <a:t>遠くひく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81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3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46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44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29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33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05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59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78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24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07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6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C72DFA5-7A62-CADC-5A74-509BFEBF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042149" y="4771292"/>
            <a:ext cx="4496708" cy="15303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作詞　巌谷小波</a:t>
            </a:r>
            <a:br>
              <a:rPr lang="en-US" altLang="ja-JP" sz="4000" dirty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000" dirty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作曲　文部省唱歌</a:t>
            </a:r>
            <a:endParaRPr lang="ja-JP" altLang="en-US" sz="1800" dirty="0">
              <a:ln>
                <a:solidFill>
                  <a:schemeClr val="tx1"/>
                </a:solidFill>
              </a:ln>
              <a:solidFill>
                <a:srgbClr val="66FF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2613" y="2615541"/>
            <a:ext cx="54292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富士の山</a:t>
            </a:r>
            <a:endParaRPr lang="ja-JP" altLang="en-US" sz="8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3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-1梅と桜">
            <a:extLst>
              <a:ext uri="{FF2B5EF4-FFF2-40B4-BE49-F238E27FC236}">
                <a16:creationId xmlns:a16="http://schemas.microsoft.com/office/drawing/2014/main" id="{217072B0-F83B-EE1C-B0BC-1AF1EDDDE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" y="2032"/>
            <a:ext cx="12184777" cy="6853937"/>
          </a:xfrm>
          <a:prstGeom prst="rect">
            <a:avLst/>
          </a:prstGeom>
        </p:spPr>
      </p:pic>
      <p:sp>
        <p:nvSpPr>
          <p:cNvPr id="3" name="あたまを雲の上に出し"/>
          <p:cNvSpPr/>
          <p:nvPr/>
        </p:nvSpPr>
        <p:spPr>
          <a:xfrm>
            <a:off x="2464983" y="5255803"/>
            <a:ext cx="73838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あたまを雲の上に出し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pic>
        <p:nvPicPr>
          <p:cNvPr id="2" name="fujinoyama">
            <a:hlinkClick r:id="" action="ppaction://media"/>
            <a:extLst>
              <a:ext uri="{FF2B5EF4-FFF2-40B4-BE49-F238E27FC236}">
                <a16:creationId xmlns:a16="http://schemas.microsoft.com/office/drawing/2014/main" id="{DC1BF2A6-3C72-A341-D70E-CEDFF56F2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5496" y="60816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3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00">
        <p:fade/>
      </p:transition>
    </mc:Choice>
    <mc:Fallback xmlns="">
      <p:transition spd="med" advTm="7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2-2ひまわり">
            <a:extLst>
              <a:ext uri="{FF2B5EF4-FFF2-40B4-BE49-F238E27FC236}">
                <a16:creationId xmlns:a16="http://schemas.microsoft.com/office/drawing/2014/main" id="{26CE9F82-E73C-C680-C551-D425B7A96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四方の山を見おろして"/>
          <p:cNvSpPr/>
          <p:nvPr/>
        </p:nvSpPr>
        <p:spPr>
          <a:xfrm>
            <a:off x="2464983" y="5234082"/>
            <a:ext cx="73838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四方の山を見おろして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9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00">
        <p:fade/>
      </p:transition>
    </mc:Choice>
    <mc:Fallback xmlns="">
      <p:transition spd="med" advTm="73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2-3紅葉">
            <a:extLst>
              <a:ext uri="{FF2B5EF4-FFF2-40B4-BE49-F238E27FC236}">
                <a16:creationId xmlns:a16="http://schemas.microsoft.com/office/drawing/2014/main" id="{08AD5D63-6688-218B-8A2E-1F995B753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8389" cy="6858000"/>
          </a:xfrm>
          <a:prstGeom prst="rect">
            <a:avLst/>
          </a:prstGeom>
        </p:spPr>
      </p:pic>
      <p:sp>
        <p:nvSpPr>
          <p:cNvPr id="5" name="かみなりさまを下に聞く"/>
          <p:cNvSpPr/>
          <p:nvPr/>
        </p:nvSpPr>
        <p:spPr>
          <a:xfrm>
            <a:off x="2464983" y="5277523"/>
            <a:ext cx="7860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かみなりさまを下に聞く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6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00">
        <p:fade/>
      </p:transition>
    </mc:Choice>
    <mc:Fallback xmlns="">
      <p:transition spd="med" advTm="73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2-4樹氷">
            <a:extLst>
              <a:ext uri="{FF2B5EF4-FFF2-40B4-BE49-F238E27FC236}">
                <a16:creationId xmlns:a16="http://schemas.microsoft.com/office/drawing/2014/main" id="{B6185CCA-8002-2460-2D52-C788B27FA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31"/>
            <a:ext cx="12188385" cy="6855967"/>
          </a:xfrm>
          <a:prstGeom prst="rect">
            <a:avLst/>
          </a:prstGeom>
        </p:spPr>
      </p:pic>
      <p:sp>
        <p:nvSpPr>
          <p:cNvPr id="6" name="富士は日本一の山"/>
          <p:cNvSpPr/>
          <p:nvPr/>
        </p:nvSpPr>
        <p:spPr>
          <a:xfrm>
            <a:off x="2464983" y="5277523"/>
            <a:ext cx="7860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富士は日本一の山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73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669ACF-9E0B-93C0-8E72-6BC168221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1957"/>
            <a:ext cx="12319000" cy="692548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178925" y="5578695"/>
            <a:ext cx="2438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おわり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1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295</Words>
  <Application>Microsoft Office PowerPoint</Application>
  <PresentationFormat>ワイド画面</PresentationFormat>
  <Paragraphs>17</Paragraphs>
  <Slides>6</Slides>
  <Notes>5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ゴシック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富士の山 作詞　巌谷小波    作曲　文部省唱歌</dc:title>
  <dc:creator>matuura</dc:creator>
  <cp:lastModifiedBy>松浦大樹</cp:lastModifiedBy>
  <cp:revision>29</cp:revision>
  <dcterms:created xsi:type="dcterms:W3CDTF">2022-11-07T10:07:12Z</dcterms:created>
  <dcterms:modified xsi:type="dcterms:W3CDTF">2023-11-10T17:32:04Z</dcterms:modified>
</cp:coreProperties>
</file>