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68" r:id="rId6"/>
    <p:sldId id="265" r:id="rId7"/>
    <p:sldId id="269" r:id="rId8"/>
    <p:sldId id="266" r:id="rId9"/>
    <p:sldId id="267" r:id="rId10"/>
    <p:sldId id="262" r:id="rId11"/>
    <p:sldId id="270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539" autoAdjust="0"/>
  </p:normalViewPr>
  <p:slideViewPr>
    <p:cSldViewPr snapToGrid="0">
      <p:cViewPr varScale="1">
        <p:scale>
          <a:sx n="62" d="100"/>
          <a:sy n="62" d="100"/>
        </p:scale>
        <p:origin x="96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F6C7B-363E-4DDF-826C-F4C733527352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980F-670D-433D-9D65-40F3349F43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32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2980F-670D-433D-9D65-40F3349F43C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11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蜘蛛の巣素材</a:t>
            </a:r>
            <a:endParaRPr kumimoji="1" lang="en-US" altLang="ja-JP" dirty="0"/>
          </a:p>
          <a:p>
            <a:r>
              <a:rPr kumimoji="1" lang="en-US" altLang="ja-JP" dirty="0"/>
              <a:t>https://illustimage.com/?dl=12254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2980F-670D-433D-9D65-40F3349F43C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47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D6995-CE5E-4D6D-A8C4-4DDDB7344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1FA533-6D4E-4FE9-9CBD-A7978E9C5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7C6CCB-8D3D-4D97-88F7-F20C0780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B54BE-B2D7-46E9-967A-4C1D4074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08B7BA-1D6D-4011-B1B2-E4358790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15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4D0B43-ED42-4961-A26D-0EB30F0B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D6B8D0-6C22-499B-A3F4-F22F2E9CE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50492E-45E5-480B-817A-E6681EFE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0D2FDA-9D1E-4D3E-B003-926021A4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82693E-5901-4ED5-B82C-B9E184BB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73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88793CE-29E2-4886-820A-0D8E29A7F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BB98C9-2B5C-4A58-9694-BEE133180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7C87A2-06F6-4E06-BB0B-EAF94858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BB4A33-CBEF-4104-A6B0-EC739825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F25C10-0175-412A-A661-B863B9D7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39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A381A-FE63-4DEC-9E15-28A8F128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CB6C8F-CA27-4FFA-94CC-2088ED239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827029-C93D-4FD9-A5BA-ACA58FCC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6272D7-00C5-4804-95AD-08A47B03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8DA4F4-5BD3-4101-9762-4833262B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1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8E03B-B4ED-44D6-8B5A-A0EE8F84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4A9601-220E-4E79-BFF2-3FA1E5573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3BBEBC-F7A5-40C8-A7F6-E145ECCF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1082AC-7249-4AC1-A71E-75E95E07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A0851B-71CD-4C20-8699-27668329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7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AB694A-CE10-4D4D-96B0-DF4349FF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718D78-2CAA-4317-A3DB-5DD895E70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DFC2E8-AA30-4E0A-A7B3-064537D34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BAE38B-F8F4-4FDB-883A-41E7FBFE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D4A8CF-258B-4E43-9634-61A8E144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F6C84C-5629-41A4-9DCB-B8512FFB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63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462FF-877D-40A4-8586-DB9087D8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720455-302D-4930-8DDE-E2A794586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3DD919-2F34-4A32-B516-2885B9FF7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40E79DE-D0A1-4261-893B-1968FBEFF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40FBECD-4997-4686-BC65-2D3A5DBC7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E4B3B50-F746-4A1D-AB76-A20C032A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791346F-8122-45E2-8C6B-18EB1615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C80158B-B477-406D-AC05-70646C1F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0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1CB35A-1FED-47A5-AD15-93688FEF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B23ECF4-BEE1-43F5-B0B1-DC2FB398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CAE30BD-09DF-4B2A-8646-9980C4EA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E156240-89E6-4933-A238-8B716FD3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74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4D2E13-8942-468D-8523-2AA9B748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76B776-B9BE-4D68-B789-518B9DF0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0D8D8D-067E-4243-B56A-B3C12E2C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7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602251-CCB3-4482-A3F8-DAB5BD69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9E55A6-1DA3-44E8-9709-718CCD10B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756D3A-5CCB-40CF-9A48-4A8102AF5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D32285-3E8C-48A5-A941-7EB4A1B1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153C912-FDFF-4B3E-9EC8-01240828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D65A5B-A977-4749-BA1C-60B164A0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15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A7840-1EBD-49EC-8F4B-4B8471B7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83EBA30-284E-4785-BA5E-FA76CC003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771753-E332-49AB-8EB9-5FCD780D4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C45C9BA-081E-43E4-9116-9F31AECC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4A4929-324C-466C-A659-3BD852A5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43A362-B105-4308-B28D-478739B3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5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9844E4E-1E11-49AC-8180-B2B9F390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1133D9-8D70-4322-9C62-5C801E442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4261EC-9F83-417C-B367-B91150BD1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6270-6871-46BD-AA1A-8FC04246E440}" type="datetimeFigureOut">
              <a:rPr kumimoji="1" lang="ja-JP" altLang="en-US" smtClean="0"/>
              <a:t>2025/11/7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77AA73-C5C0-4192-B02D-44DF02D40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2EACA6-C674-4C11-8F7F-DCF2649AF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E120-2F7E-48D7-A42F-79B4CF4E9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1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9A6D69-301F-45A4-B0F8-0288D5B997E1}"/>
              </a:ext>
            </a:extLst>
          </p:cNvPr>
          <p:cNvSpPr/>
          <p:nvPr/>
        </p:nvSpPr>
        <p:spPr>
          <a:xfrm>
            <a:off x="4220625" y="2705725"/>
            <a:ext cx="37507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8800" b="1" cap="none" spc="0" dirty="0">
                <a:ln w="12700">
                  <a:noFill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さんぽ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099889-818D-4E9E-BB91-ED4EC5BEA7BF}"/>
              </a:ext>
            </a:extLst>
          </p:cNvPr>
          <p:cNvSpPr/>
          <p:nvPr/>
        </p:nvSpPr>
        <p:spPr>
          <a:xfrm>
            <a:off x="7795344" y="4792491"/>
            <a:ext cx="33313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作詞　中川李枝子</a:t>
            </a:r>
            <a:endParaRPr lang="en-US" altLang="ja-JP" sz="3200" b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3200" b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作曲　  久石　譲  </a:t>
            </a: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63AFD56-AC9E-41B8-9957-EF16508BD1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11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116114" y="5991761"/>
            <a:ext cx="333828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ln w="6350">
                  <a:noFill/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11HR 10</a:t>
            </a:r>
            <a:r>
              <a:rPr lang="ja-JP" altLang="en-US" sz="3600" b="1" dirty="0" smtClean="0">
                <a:ln w="6350">
                  <a:noFill/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班</a:t>
            </a:r>
            <a:endParaRPr lang="ja-JP" altLang="en-US" sz="3600" b="1" dirty="0">
              <a:ln w="6350">
                <a:noFill/>
                <a:prstDash val="solid"/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588338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くだりみち">
            <a:extLst>
              <a:ext uri="{FF2B5EF4-FFF2-40B4-BE49-F238E27FC236}">
                <a16:creationId xmlns:a16="http://schemas.microsoft.com/office/drawing/2014/main" id="{A7FE3034-FF74-4CE1-97E6-B42C54B74100}"/>
              </a:ext>
            </a:extLst>
          </p:cNvPr>
          <p:cNvSpPr/>
          <p:nvPr/>
        </p:nvSpPr>
        <p:spPr>
          <a:xfrm>
            <a:off x="8065599" y="4884811"/>
            <a:ext cx="36570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8000" b="1" dirty="0">
                <a:ln w="1270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おわり</a:t>
            </a:r>
            <a:endParaRPr lang="ja-JP" altLang="en-US" sz="8000" b="1" cap="none" spc="0" dirty="0">
              <a:ln w="12700">
                <a:solidFill>
                  <a:schemeClr val="tx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231525F0-B3F4-4E2B-A7B4-B1DA4359D3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11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06459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918649-A471-F604-3141-D05EF3618152}"/>
              </a:ext>
            </a:extLst>
          </p:cNvPr>
          <p:cNvSpPr/>
          <p:nvPr/>
        </p:nvSpPr>
        <p:spPr>
          <a:xfrm>
            <a:off x="1147446" y="1032003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工夫したところ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E68814-8CB9-9238-DE3D-CEC7CA8CC95D}"/>
              </a:ext>
            </a:extLst>
          </p:cNvPr>
          <p:cNvSpPr/>
          <p:nvPr/>
        </p:nvSpPr>
        <p:spPr>
          <a:xfrm>
            <a:off x="1348076" y="2223121"/>
            <a:ext cx="98533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現地へ行って写真を撮った</a:t>
            </a:r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伊豆の踊子の情報を盛り込んだ</a:t>
            </a:r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東京に帰ってしまうのではなく、伊豆大島へ行くことにした</a:t>
            </a:r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アニメーション機能を使って、登場人物が面白く動くようにした</a:t>
            </a:r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87A4D73D-3CC1-6182-D454-E0B9EDDB2F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11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B3A803A-4F62-902C-2F7A-1F717D7A61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9" y="363718"/>
            <a:ext cx="4314439" cy="32358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F613BC-DA9A-76F6-CDCC-1B0EF07B28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32" y="1027448"/>
            <a:ext cx="3354476" cy="447263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83368" y="3701518"/>
            <a:ext cx="31756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井上靖の家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77526" y="490408"/>
            <a:ext cx="349684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/>
              <a:t>伊豆の踊子像</a:t>
            </a:r>
          </a:p>
        </p:txBody>
      </p:sp>
      <p:pic>
        <p:nvPicPr>
          <p:cNvPr id="12" name="音楽（さんぽ）">
            <a:hlinkClick r:id="" action="ppaction://media"/>
            <a:extLst>
              <a:ext uri="{FF2B5EF4-FFF2-40B4-BE49-F238E27FC236}">
                <a16:creationId xmlns:a16="http://schemas.microsoft.com/office/drawing/2014/main" id="{26AC9892-B021-4559-B28C-026538C3E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405" y="5760719"/>
            <a:ext cx="1204595" cy="10156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BD1248D-4384-4307-84C3-D0FA7042C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28" y="735780"/>
            <a:ext cx="3131820" cy="41757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2EB09AA-8A39-46DE-9B40-E6BCD6E43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08" y="1584958"/>
            <a:ext cx="3820821" cy="4175761"/>
          </a:xfrm>
          <a:prstGeom prst="rect">
            <a:avLst/>
          </a:prstGeom>
        </p:spPr>
      </p:pic>
      <p:sp>
        <p:nvSpPr>
          <p:cNvPr id="11" name="わたしはげんき">
            <a:extLst>
              <a:ext uri="{FF2B5EF4-FFF2-40B4-BE49-F238E27FC236}">
                <a16:creationId xmlns:a16="http://schemas.microsoft.com/office/drawing/2014/main" id="{A2F1EDBB-F2A6-4C69-A3CA-2A1A0D73EEB9}"/>
              </a:ext>
            </a:extLst>
          </p:cNvPr>
          <p:cNvSpPr/>
          <p:nvPr/>
        </p:nvSpPr>
        <p:spPr>
          <a:xfrm>
            <a:off x="1608406" y="5367454"/>
            <a:ext cx="8975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cap="none" spc="0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　わたしはげんき</a:t>
            </a:r>
          </a:p>
        </p:txBody>
      </p:sp>
      <p:sp>
        <p:nvSpPr>
          <p:cNvPr id="10" name="あるこうあるこう">
            <a:extLst>
              <a:ext uri="{FF2B5EF4-FFF2-40B4-BE49-F238E27FC236}">
                <a16:creationId xmlns:a16="http://schemas.microsoft.com/office/drawing/2014/main" id="{0F79A635-0683-4DBF-9B8E-7E5AF3D33C79}"/>
              </a:ext>
            </a:extLst>
          </p:cNvPr>
          <p:cNvSpPr/>
          <p:nvPr/>
        </p:nvSpPr>
        <p:spPr>
          <a:xfrm>
            <a:off x="2921167" y="5367455"/>
            <a:ext cx="696306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cap="none" spc="0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あるこうあるこう</a:t>
            </a:r>
          </a:p>
        </p:txBody>
      </p:sp>
    </p:spTree>
    <p:extLst>
      <p:ext uri="{BB962C8B-B14F-4D97-AF65-F5344CB8AC3E}">
        <p14:creationId xmlns:p14="http://schemas.microsoft.com/office/powerpoint/2010/main" val="409095704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 0.05602 L -0.0461 0.05625 C -0.05104 0.05649 -0.078 0.06204 -0.0875 0.05394 C -0.10274 0.04121 -0.09193 0.04213 -0.10143 0.02524 C -0.10261 0.02338 -0.10443 0.02385 -0.10612 0.02338 C -0.12735 0.06598 -0.11485 0.06204 -0.14063 0.05 C -0.14583 0.04422 -0.15208 0.03403 -0.15912 0.0375 C -0.16341 0.03982 -0.16706 0.04514 -0.17057 0.05 C -0.178 0.05973 -0.18151 0.07014 -0.18685 0.08264 C -0.19453 0.07524 -0.20182 0.06644 -0.2099 0.06019 C -0.21237 0.05811 -0.21576 0.05533 -0.21797 0.05811 C -0.22383 0.06528 -0.22735 0.07732 -0.2319 0.08681 C -0.2388 0.08264 -0.24596 0.0794 -0.25261 0.07454 C -0.2556 0.07246 -0.25768 0.06505 -0.26068 0.06621 C -0.27136 0.07084 -0.2806 0.08287 -0.29076 0.09098 C -0.29258 0.09237 -0.29453 0.09375 -0.29649 0.09514 C -0.30221 0.08959 -0.30807 0.08449 -0.31367 0.07871 C -0.31732 0.075 -0.32018 0.06482 -0.32409 0.06621 C -0.32982 0.06829 -0.3319 0.08172 -0.33685 0.08681 C -0.33945 0.08959 -0.34297 0.0882 -0.3461 0.08889 C -0.35482 0.08473 -0.36419 0.08311 -0.37253 0.07662 C -0.37865 0.07199 -0.38216 0.05741 -0.38867 0.05602 C -0.39701 0.0544 -0.40482 0.06436 -0.41289 0.06829 C -0.41797 0.06574 -0.42318 0.06389 -0.42787 0.06019 C -0.43281 0.05625 -0.43672 0.04352 -0.4418 0.04584 C -0.44805 0.04885 -0.45026 0.06366 -0.45443 0.07246 C -0.45521 0.07385 -0.45612 0.07524 -0.45677 0.07662 L -0.47539 0.06621 C -0.47669 0.06551 -0.47839 0.06412 -0.47982 0.06436 C -0.48373 0.06482 -0.4875 0.0669 -0.49141 0.06829 C -0.53307 0.03565 -0.51263 0.03033 -0.53542 0.07037 C -0.5362 0.07199 -0.5375 0.07176 -0.53867 0.07246 C -0.54219 0.0669 -0.54544 0.06065 -0.54909 0.05602 C -0.55664 0.04676 -0.56068 0.06875 -0.56524 0.07454 C -0.5668 0.07662 -0.56901 0.07593 -0.57096 0.07662 C -0.57487 0.07037 -0.578 0.0625 -0.58255 0.05811 C -0.5836 0.05718 -0.58255 0.06389 -0.58373 0.06436 C -0.58672 0.06551 -0.58985 0.06297 -0.59297 0.06227 C -0.59518 0.0669 -0.59636 0.07709 -0.59987 0.07662 C -0.60755 0.07547 -0.61341 0.06297 -0.62057 0.05811 C -0.62175 0.05741 -0.62292 0.05949 -0.62409 0.06019 C -0.63464 0.07894 -0.61354 0.04399 -0.65287 0.04167 C -0.65781 0.04144 -0.65912 0.05533 -0.66211 0.06227 C -0.66758 0.05949 -0.67318 0.05811 -0.67826 0.05394 C -0.68034 0.05255 -0.68073 0.04653 -0.68294 0.04584 C -0.68672 0.04445 -0.69063 0.04723 -0.6944 0.04792 C -0.6987 0.0632 -0.69401 0.05301 -0.70482 0.05 C -0.70677 0.04931 -0.70873 0.05139 -0.71055 0.05186 C -0.71172 0.05324 -0.71263 0.05602 -0.71406 0.05602 C -0.71693 0.05602 -0.71966 0.04977 -0.72214 0.05186 C -0.72422 0.05394 -0.72331 0.06436 -0.72331 0.06459 L -0.72331 0.06436 " pathEditMode="relative" rAng="0" ptsTypes="AAAAAAAAAAAAAAAAAAAAAAAAAAAAAAAAAAAAAAAAAAAAAAAAAAAA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67" y="3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3"/>
          <a:stretch/>
        </p:blipFill>
        <p:spPr>
          <a:xfrm>
            <a:off x="11575" y="-46299"/>
            <a:ext cx="12180425" cy="69042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BD1248D-4384-4307-84C3-D0FA7042C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5910" y="2682240"/>
            <a:ext cx="3131820" cy="4175760"/>
          </a:xfrm>
          <a:prstGeom prst="rect">
            <a:avLst/>
          </a:prstGeom>
        </p:spPr>
      </p:pic>
      <p:sp>
        <p:nvSpPr>
          <p:cNvPr id="11" name="あるくのだいすき">
            <a:extLst>
              <a:ext uri="{FF2B5EF4-FFF2-40B4-BE49-F238E27FC236}">
                <a16:creationId xmlns:a16="http://schemas.microsoft.com/office/drawing/2014/main" id="{300AD21B-E60D-4340-97F2-6E331B838DD8}"/>
              </a:ext>
            </a:extLst>
          </p:cNvPr>
          <p:cNvSpPr/>
          <p:nvPr/>
        </p:nvSpPr>
        <p:spPr>
          <a:xfrm>
            <a:off x="3131820" y="5511548"/>
            <a:ext cx="696306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あるくのだいすき　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0" name="どんどんいこう">
            <a:extLst>
              <a:ext uri="{FF2B5EF4-FFF2-40B4-BE49-F238E27FC236}">
                <a16:creationId xmlns:a16="http://schemas.microsoft.com/office/drawing/2014/main" id="{EA647EDF-8BA6-457E-B3A4-00CCA8525226}"/>
              </a:ext>
            </a:extLst>
          </p:cNvPr>
          <p:cNvSpPr/>
          <p:nvPr/>
        </p:nvSpPr>
        <p:spPr>
          <a:xfrm>
            <a:off x="1764471" y="5499900"/>
            <a:ext cx="8975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どんどんいこう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6589" y="442413"/>
            <a:ext cx="48617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踊子歩道 起点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436478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1.85185E-6 L -8.33333E-7 0.00023 C 0.01823 -0.02106 0.00352 -1.85185E-6 0.01328 -0.02222 C 0.01419 -0.02454 0.01576 -0.02523 0.01693 -0.02778 C 0.01823 -0.03102 0.01914 -0.03518 0.02044 -0.03889 C 0.02162 -0.04166 0.02305 -0.04421 0.02409 -0.04722 C 0.025 -0.04977 0.02539 -0.0537 0.02656 -0.05555 C 0.02787 -0.05764 0.02982 -0.05741 0.03138 -0.05833 L 0.03867 -0.04166 C 0.03984 -0.03889 0.0405 -0.03449 0.04232 -0.03333 L 0.04583 -0.03055 C 0.06875 -0.04282 0.05951 -0.03889 0.0737 -0.04444 C 0.0819 -0.05185 0.08255 -0.05486 0.09427 -0.04722 C 0.09662 -0.04537 0.09831 -0.03981 0.10026 -0.03611 C 0.10026 -0.03565 0.10417 -0.01713 0.10508 -0.01666 C 0.10703 -0.01528 0.10912 -0.01852 0.1112 -0.01944 C 0.11198 -0.02407 0.11198 -0.02963 0.11354 -0.03333 C 0.11615 -0.03912 0.11953 -0.03541 0.12201 -0.03333 C 0.12409 -0.03148 0.12604 -0.02986 0.12813 -0.02778 C 0.13945 -0.01458 0.12956 -0.02291 0.13776 -0.01666 C 0.14024 -0.01944 0.14258 -0.02199 0.14505 -0.025 C 0.15404 -0.03611 0.14779 -0.03079 0.15469 -0.03611 C 0.15872 -0.03426 0.16302 -0.03403 0.1668 -0.03055 C 0.17057 -0.02685 0.1681 -0.01898 0.17044 -0.01389 C 0.17122 -0.0118 0.17279 -0.01204 0.17409 -0.01111 C 0.17487 -0.00833 0.17526 -0.00463 0.17643 -0.00278 C 0.18034 0.00324 0.18268 -0.00046 0.1862 -0.00555 C 0.19024 -0.01134 0.19128 -0.01458 0.19466 -0.02222 C 0.19701 -0.02129 0.19961 -0.02153 0.20182 -0.01944 C 0.20339 -0.01782 0.20404 -0.01342 0.20547 -0.01111 C 0.20664 -0.00879 0.20794 -0.00741 0.20912 -0.00555 C 0.21823 -0.01944 0.21393 -0.01829 0.22487 -0.01389 C 0.22643 -0.01319 0.22813 -0.01204 0.22969 -0.01111 C 0.23372 -0.01296 0.23789 -0.01296 0.2418 -0.01666 C 0.24609 -0.02083 0.24675 -0.03241 0.25026 -0.03889 C 0.25117 -0.04074 0.25261 -0.04074 0.25391 -0.04166 C 0.25469 -0.03889 0.25482 -0.03379 0.25625 -0.03333 C 0.25833 -0.03264 0.26055 -0.03541 0.26237 -0.03889 C 0.26445 -0.04329 0.26511 -0.05069 0.26719 -0.05555 L 0.27083 -0.06389 C 0.27122 -0.06666 0.27162 -0.06921 0.27201 -0.07222 C 0.2737 -0.08819 0.27162 -0.08241 0.27448 -0.08866 L 0.27448 -0.08842 " pathEditMode="relative" rAng="0" ptsTypes="AAAAAAAAAAAAAAAAAAAAAAAAAAAAAAAAAAAAAAAAAAA">
                                      <p:cBhvr>
                                        <p:cTn id="12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-4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0.27448 -0.08843 L 0.27448 -0.08727 C 0.27813 -0.11158 0.28086 -0.1463 0.28542 -0.15741 C 0.28659 -0.16134 0.29505 -0.11829 0.29636 -0.11158 C 0.30156 -0.11551 0.30677 -0.11829 0.31198 -0.12315 C 0.31511 -0.12593 0.31849 -0.125 0.32136 -0.13472 C 0.32292 -0.1412 0.32292 -0.16042 0.32448 -0.16898 C 0.32565 -0.17662 0.32761 -0.17593 0.32917 -0.18056 C 0.34128 -0.22546 0.32669 -0.18634 0.33854 -0.21528 C 0.34115 -0.21134 0.34375 -0.21134 0.34636 -0.2037 C 0.34805 -0.19908 0.34909 -0.1787 0.35104 -0.18056 C 0.35287 -0.18357 0.35234 -0.21134 0.35417 -0.21528 C 0.35807 -0.22477 0.3625 -0.21528 0.36667 -0.21528 L 0.36667 -0.21435 " pathEditMode="relative" rAng="0" ptsTypes="AAAAAAAAAAAAAA">
                                      <p:cBhvr>
                                        <p:cTn id="14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6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6" dur="24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坂道の写真">
            <a:extLst>
              <a:ext uri="{FF2B5EF4-FFF2-40B4-BE49-F238E27FC236}">
                <a16:creationId xmlns:a16="http://schemas.microsoft.com/office/drawing/2014/main" id="{AC889024-C87E-D393-E792-38915DB8AB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5" y="3042744"/>
            <a:ext cx="5087007" cy="3815255"/>
          </a:xfrm>
          <a:prstGeom prst="rect">
            <a:avLst/>
          </a:prstGeom>
        </p:spPr>
      </p:pic>
      <p:pic>
        <p:nvPicPr>
          <p:cNvPr id="3" name="トンネルの写真">
            <a:extLst>
              <a:ext uri="{FF2B5EF4-FFF2-40B4-BE49-F238E27FC236}">
                <a16:creationId xmlns:a16="http://schemas.microsoft.com/office/drawing/2014/main" id="{C033326F-41FC-3160-AF85-310DDB697D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9" y="39996"/>
            <a:ext cx="5586247" cy="4189685"/>
          </a:xfrm>
          <a:prstGeom prst="rect">
            <a:avLst/>
          </a:prstGeom>
        </p:spPr>
      </p:pic>
      <p:pic>
        <p:nvPicPr>
          <p:cNvPr id="6" name="草の写真">
            <a:extLst>
              <a:ext uri="{FF2B5EF4-FFF2-40B4-BE49-F238E27FC236}">
                <a16:creationId xmlns:a16="http://schemas.microsoft.com/office/drawing/2014/main" id="{2AC64D2F-25A9-2B21-3AC2-B1AEC2CC61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43" y="1489394"/>
            <a:ext cx="7104811" cy="5328609"/>
          </a:xfrm>
          <a:prstGeom prst="rect">
            <a:avLst/>
          </a:prstGeom>
        </p:spPr>
      </p:pic>
      <p:pic>
        <p:nvPicPr>
          <p:cNvPr id="4" name="男の子">
            <a:extLst>
              <a:ext uri="{FF2B5EF4-FFF2-40B4-BE49-F238E27FC236}">
                <a16:creationId xmlns:a16="http://schemas.microsoft.com/office/drawing/2014/main" id="{BA416A37-9991-4F0E-44F4-AC270B0FF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779" flipH="1">
            <a:off x="-230285" y="2968712"/>
            <a:ext cx="2691667" cy="35888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5904669-79FA-EE88-504D-17075EF80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1438" y="2739513"/>
            <a:ext cx="2749139" cy="3665519"/>
          </a:xfrm>
          <a:prstGeom prst="rect">
            <a:avLst/>
          </a:prstGeom>
        </p:spPr>
      </p:pic>
      <p:sp>
        <p:nvSpPr>
          <p:cNvPr id="10" name="くさっぱら">
            <a:extLst>
              <a:ext uri="{FF2B5EF4-FFF2-40B4-BE49-F238E27FC236}">
                <a16:creationId xmlns:a16="http://schemas.microsoft.com/office/drawing/2014/main" id="{EA647EDF-8BA6-457E-B3A4-00CCA8525226}"/>
              </a:ext>
            </a:extLst>
          </p:cNvPr>
          <p:cNvSpPr/>
          <p:nvPr/>
        </p:nvSpPr>
        <p:spPr>
          <a:xfrm>
            <a:off x="2769162" y="5056544"/>
            <a:ext cx="4624552" cy="1015663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くさっぱら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9" name="トンネル">
            <a:extLst>
              <a:ext uri="{FF2B5EF4-FFF2-40B4-BE49-F238E27FC236}">
                <a16:creationId xmlns:a16="http://schemas.microsoft.com/office/drawing/2014/main" id="{AF1CCDFF-08CD-3CBD-946C-41455B5F0155}"/>
              </a:ext>
            </a:extLst>
          </p:cNvPr>
          <p:cNvSpPr/>
          <p:nvPr/>
        </p:nvSpPr>
        <p:spPr>
          <a:xfrm>
            <a:off x="6163392" y="4389197"/>
            <a:ext cx="3999071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トンネル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1" name="さかみち">
            <a:extLst>
              <a:ext uri="{FF2B5EF4-FFF2-40B4-BE49-F238E27FC236}">
                <a16:creationId xmlns:a16="http://schemas.microsoft.com/office/drawing/2014/main" id="{300AD21B-E60D-4340-97F2-6E331B838DD8}"/>
              </a:ext>
            </a:extLst>
          </p:cNvPr>
          <p:cNvSpPr/>
          <p:nvPr/>
        </p:nvSpPr>
        <p:spPr>
          <a:xfrm rot="20301459">
            <a:off x="59829" y="1104973"/>
            <a:ext cx="3616218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さかみち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42861" y="459118"/>
            <a:ext cx="48617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旧天城トンネル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08891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139 C 0.01289 -0.05972 0.00221 -4.44444E-6 0.0095 -0.0625 C 0.01471 -0.07708 0.03385 -0.03865 0.04127 -0.04907 C 0.05781 -0.08379 0.04283 -0.0824 0.05286 -0.09745 C 0.06132 -0.10231 0.07877 -0.06689 0.08658 -0.05856 C 0.09635 -0.05902 0.08815 -0.11435 0.09375 -0.11828 C 0.09661 -0.11296 0.11731 -0.09606 0.12005 -0.08634 C 0.12851 -0.07592 0.13385 -0.13541 0.13854 -0.12615 C 0.14752 -0.11967 0.15911 -0.1037 0.16601 -0.10092 C 0.17343 -0.09953 0.17356 -0.16597 0.17669 -0.16481 C 0.18138 -0.17824 0.19166 -0.1743 0.19505 -0.18078 C 0.19531 -0.18865 0.1957 -0.19652 0.19596 -0.20463 C 0.197 -0.24976 0.1957 -0.23379 0.19778 -0.25092 C 0.19778 -0.25092 0.19518 -0.23912 0.19518 -0.23888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24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9518 -0.23888 C 0.19518 -0.23842 0.25599 -0.25648 0.25599 -0.25601 C 0.27317 -0.25231 0.27838 -0.20995 0.29466 -0.20532 C 0.29752 -0.2118 0.33125 -0.22963 0.33437 -0.23796 C 0.33763 -0.25115 0.35976 -0.20254 0.36497 -0.20787 C 0.37422 -0.20486 0.38216 -0.24351 0.38958 -0.24537 C 0.39596 -0.25486 0.4013 -0.21967 0.40859 -0.21967 L 0.40859 -0.21898 " pathEditMode="relative" rAng="0" ptsTypes="AAAAAA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43200000">
                                      <p:cBhvr>
                                        <p:cTn id="31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" dur="22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66667E-6 3.33333E-6 L 1.66667E-6 0.00023 C 0.00156 -0.00093 0.00924 -0.0044 0.00872 -0.00648 C 0.00846 -0.00718 0.00768 -0.00764 0.00677 -0.00811 C 0.00612 -0.00857 0.00482 -0.00834 0.00377 -0.00857 C 0.00403 -0.00949 0.00403 -0.01042 0.00482 -0.01135 C 0.00534 -0.01181 0.00794 -0.01227 0.00768 -0.01297 C 0.00742 -0.01343 0.00495 -0.01366 0.00377 -0.01412 C 0.00247 -0.01459 0.00026 -0.01505 1.66667E-6 -0.01598 C -0.00078 -0.01783 0.00065 -0.01968 0.00091 -0.0213 L 0.00091 -0.02107 " pathEditMode="relative" rAng="0" ptsTypes="AAA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44" dur="1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9" grpId="2" animBg="1"/>
      <p:bldP spid="11" grpId="0" animBg="1"/>
      <p:bldP spid="11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写真（一本橋）">
            <a:extLst>
              <a:ext uri="{FF2B5EF4-FFF2-40B4-BE49-F238E27FC236}">
                <a16:creationId xmlns:a16="http://schemas.microsoft.com/office/drawing/2014/main" id="{97DBD142-D690-17FF-EA1C-FA1181138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1167"/>
          <a:stretch/>
        </p:blipFill>
        <p:spPr>
          <a:xfrm>
            <a:off x="-23446" y="-167640"/>
            <a:ext cx="12192000" cy="7025640"/>
          </a:xfrm>
          <a:prstGeom prst="rect">
            <a:avLst/>
          </a:prstGeom>
        </p:spPr>
      </p:pic>
      <p:pic>
        <p:nvPicPr>
          <p:cNvPr id="7" name="写真（宗太郎園地）">
            <a:extLst>
              <a:ext uri="{FF2B5EF4-FFF2-40B4-BE49-F238E27FC236}">
                <a16:creationId xmlns:a16="http://schemas.microsoft.com/office/drawing/2014/main" id="{21CE6538-B8B5-7B5A-2FB2-C7EE0382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1"/>
          <a:stretch/>
        </p:blipFill>
        <p:spPr>
          <a:xfrm rot="10800000">
            <a:off x="-23446" y="-193794"/>
            <a:ext cx="12192000" cy="70517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FF852D-A46C-DA2B-F49D-87539F620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648" flipH="1">
            <a:off x="3901240" y="1835595"/>
            <a:ext cx="3131820" cy="41757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2E5D62A-15A4-519E-4CD8-0E001C11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352">
            <a:off x="5625883" y="1913681"/>
            <a:ext cx="3131820" cy="4175760"/>
          </a:xfrm>
          <a:prstGeom prst="rect">
            <a:avLst/>
          </a:prstGeom>
        </p:spPr>
      </p:pic>
      <p:sp>
        <p:nvSpPr>
          <p:cNvPr id="10" name="でこぼこじゃりみち">
            <a:extLst>
              <a:ext uri="{FF2B5EF4-FFF2-40B4-BE49-F238E27FC236}">
                <a16:creationId xmlns:a16="http://schemas.microsoft.com/office/drawing/2014/main" id="{EA647EDF-8BA6-457E-B3A4-00CCA8525226}"/>
              </a:ext>
            </a:extLst>
          </p:cNvPr>
          <p:cNvSpPr/>
          <p:nvPr/>
        </p:nvSpPr>
        <p:spPr>
          <a:xfrm>
            <a:off x="1608406" y="5870374"/>
            <a:ext cx="8975188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でこぼこじゃりみち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1" name="いっぽんばしに">
            <a:extLst>
              <a:ext uri="{FF2B5EF4-FFF2-40B4-BE49-F238E27FC236}">
                <a16:creationId xmlns:a16="http://schemas.microsoft.com/office/drawing/2014/main" id="{300AD21B-E60D-4340-97F2-6E331B838DD8}"/>
              </a:ext>
            </a:extLst>
          </p:cNvPr>
          <p:cNvSpPr/>
          <p:nvPr/>
        </p:nvSpPr>
        <p:spPr>
          <a:xfrm>
            <a:off x="2528779" y="5870373"/>
            <a:ext cx="7134442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いっぽんばしに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F7BBBB-FB3E-ADD7-355C-5E88A830CD96}"/>
              </a:ext>
            </a:extLst>
          </p:cNvPr>
          <p:cNvSpPr txBox="1"/>
          <p:nvPr/>
        </p:nvSpPr>
        <p:spPr>
          <a:xfrm>
            <a:off x="7655597" y="392468"/>
            <a:ext cx="42490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宗太郎林道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029380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6505 L 0.01159 0.06528 C 0.01172 0.0588 0.01276 0.02454 0.01315 0.02315 C 0.0138 0.02014 0.01588 0.02407 0.01745 0.02454 C 0.01901 0.02593 0.0194 0.02778 0.01953 0.02176 C 0.01979 0.01065 0.01992 -0.00069 0.02005 -0.0118 C 0.02643 -0.00856 0.01979 -0.01273 0.02435 -0.00787 C 0.02591 -0.00579 0.02786 -0.00486 0.02968 -0.0037 C 0.03737 -0.00856 0.02786 -0.00069 0.03229 -0.04421 C 0.03268 -0.04676 0.03437 -0.04213 0.03554 -0.04143 C 0.03659 -0.04074 0.03776 -0.04051 0.0388 -0.04005 C 0.03932 -0.03912 0.0414 -0.03426 0.04258 -0.03472 C 0.04323 -0.03495 0.04362 -0.03657 0.04414 -0.0375 C 0.04401 -0.04375 0.04388 -0.05 0.04362 -0.05625 C 0.04336 -0.06157 0.04284 -0.0669 0.04258 -0.07245 C 0.04232 -0.07546 0.04218 -0.0787 0.04192 -0.08171 C 0.04218 -0.08588 0.04166 -0.09074 0.04258 -0.09398 C 0.04297 -0.0956 0.04401 -0.09236 0.04466 -0.0912 C 0.0457 -0.08958 0.04687 -0.08773 0.04791 -0.08588 C 0.04883 -0.08819 0.05 -0.08981 0.05052 -0.09259 C 0.05195 -0.1 0.05169 -0.11042 0.05169 -0.11805 L 0.05169 -0.11782 " pathEditMode="relative" rAng="0" ptsTypes="AAAAAAAAAAAAAAAAAAAAAA">
                                      <p:cBhvr>
                                        <p:cTn id="11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91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208 0.08056 L -0.00208 0.08079 C -0.00234 0.06644 -0.00169 0.05232 -0.0026 0.03866 C -0.00273 0.03611 -0.0039 0.0426 -0.00442 0.04398 C -0.00533 0.04607 -0.00638 0.04746 -0.00729 0.04954 C -0.00924 0.05348 -0.00976 0.05625 -0.01198 0.0588 C -0.0125 0.05973 -0.01328 0.05949 -0.0138 0.06019 C -0.01458 0.06088 -0.0151 0.06204 -0.01575 0.06297 C -0.01536 0.05394 -0.01523 0.0507 -0.01432 0.04144 C -0.0138 0.03542 -0.01302 0.02986 -0.0125 0.02385 C -0.01106 0.00996 -0.01132 0.01065 -0.01067 -0.00046 C -0.0108 -0.00393 -0.00976 -0.01018 -0.01106 -0.01111 C -0.0125 -0.01203 -0.01315 -0.00555 -0.01432 -0.00301 C -0.01523 -0.00115 -0.01627 0.00047 -0.01718 0.00232 C -0.01796 0.00394 -0.01875 0.00602 -0.01953 0.00764 C -0.0151 -0.02546 -0.02161 0.02199 -0.01575 -0.01527 C -0.01185 -0.04004 -0.01601 -0.02129 -0.01198 -0.03819 C -0.01185 -0.04074 -0.01185 -0.04352 -0.01145 -0.04606 C -0.01132 -0.04814 -0.00989 -0.05208 -0.01067 -0.05162 C -0.01263 -0.04977 -0.01406 -0.04328 -0.01614 -0.04213 L -0.01862 -0.04074 C -0.02513 -0.02963 -0.02239 -0.03472 -0.02695 -0.02592 C -0.02721 -0.03125 -0.02721 -0.0368 -0.02747 -0.04213 C -0.02812 -0.05648 -0.0276 -0.07176 -0.02929 -0.08518 C -0.02994 -0.08912 -0.0306 -0.07731 -0.03164 -0.07453 C -0.03294 -0.07129 -0.03463 -0.0706 -0.03593 -0.06782 C -0.04492 -0.04745 -0.0375 -0.05879 -0.04257 -0.05162 C -0.04231 -0.05324 -0.04218 -0.05509 -0.04205 -0.05694 C -0.04153 -0.06319 -0.04127 -0.06967 -0.04062 -0.07569 C -0.03984 -0.08356 -0.03867 -0.09097 -0.03789 -0.09861 C -0.03737 -0.10254 -0.03632 -0.10694 -0.03685 -0.11088 C -0.03724 -0.11296 -0.03854 -0.10879 -0.03932 -0.1081 C -0.03984 -0.10764 -0.04049 -0.10717 -0.04114 -0.10671 C -0.04674 -0.09352 -0.04101 -0.10578 -0.04726 -0.09606 C -0.05 -0.09166 -0.04817 -0.09189 -0.04948 -0.09189 L -0.04948 -0.09166 " pathEditMode="relative" rAng="0" ptsTypes="AAAAAAAAAAAAAAAAAAAAAAAAAAAAAAAAAA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くものすくぐって">
            <a:extLst>
              <a:ext uri="{FF2B5EF4-FFF2-40B4-BE49-F238E27FC236}">
                <a16:creationId xmlns:a16="http://schemas.microsoft.com/office/drawing/2014/main" id="{300AD21B-E60D-4340-97F2-6E331B838DD8}"/>
              </a:ext>
            </a:extLst>
          </p:cNvPr>
          <p:cNvSpPr/>
          <p:nvPr/>
        </p:nvSpPr>
        <p:spPr>
          <a:xfrm>
            <a:off x="2584575" y="4859622"/>
            <a:ext cx="71344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くものすくぐって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E2EE89-302B-857C-F26C-479F9C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53" y="-150685"/>
            <a:ext cx="4085493" cy="40854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57CA18F-68E8-7BCD-34C0-A8AC0FBC9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7245" y="1699525"/>
            <a:ext cx="3131820" cy="4175760"/>
          </a:xfrm>
          <a:prstGeom prst="rect">
            <a:avLst/>
          </a:prstGeom>
        </p:spPr>
      </p:pic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6381B01B-786C-9259-23C1-0ED631606195}"/>
              </a:ext>
            </a:extLst>
          </p:cNvPr>
          <p:cNvSpPr/>
          <p:nvPr/>
        </p:nvSpPr>
        <p:spPr>
          <a:xfrm>
            <a:off x="-171450" y="5827152"/>
            <a:ext cx="9890467" cy="1640448"/>
          </a:xfrm>
          <a:custGeom>
            <a:avLst/>
            <a:gdLst>
              <a:gd name="connsiteX0" fmla="*/ 0 w 10879646"/>
              <a:gd name="connsiteY0" fmla="*/ 404854 h 1795504"/>
              <a:gd name="connsiteX1" fmla="*/ 0 w 10879646"/>
              <a:gd name="connsiteY1" fmla="*/ 404854 h 1795504"/>
              <a:gd name="connsiteX2" fmla="*/ 228600 w 10879646"/>
              <a:gd name="connsiteY2" fmla="*/ 423904 h 1795504"/>
              <a:gd name="connsiteX3" fmla="*/ 285750 w 10879646"/>
              <a:gd name="connsiteY3" fmla="*/ 442954 h 1795504"/>
              <a:gd name="connsiteX4" fmla="*/ 438150 w 10879646"/>
              <a:gd name="connsiteY4" fmla="*/ 366754 h 1795504"/>
              <a:gd name="connsiteX5" fmla="*/ 628650 w 10879646"/>
              <a:gd name="connsiteY5" fmla="*/ 214354 h 1795504"/>
              <a:gd name="connsiteX6" fmla="*/ 819150 w 10879646"/>
              <a:gd name="connsiteY6" fmla="*/ 290554 h 1795504"/>
              <a:gd name="connsiteX7" fmla="*/ 1162050 w 10879646"/>
              <a:gd name="connsiteY7" fmla="*/ 385804 h 1795504"/>
              <a:gd name="connsiteX8" fmla="*/ 1219200 w 10879646"/>
              <a:gd name="connsiteY8" fmla="*/ 404854 h 1795504"/>
              <a:gd name="connsiteX9" fmla="*/ 1657350 w 10879646"/>
              <a:gd name="connsiteY9" fmla="*/ 328654 h 1795504"/>
              <a:gd name="connsiteX10" fmla="*/ 2133600 w 10879646"/>
              <a:gd name="connsiteY10" fmla="*/ 347704 h 1795504"/>
              <a:gd name="connsiteX11" fmla="*/ 3371850 w 10879646"/>
              <a:gd name="connsiteY11" fmla="*/ 366754 h 1795504"/>
              <a:gd name="connsiteX12" fmla="*/ 3505200 w 10879646"/>
              <a:gd name="connsiteY12" fmla="*/ 404854 h 1795504"/>
              <a:gd name="connsiteX13" fmla="*/ 4629150 w 10879646"/>
              <a:gd name="connsiteY13" fmla="*/ 385804 h 1795504"/>
              <a:gd name="connsiteX14" fmla="*/ 5676900 w 10879646"/>
              <a:gd name="connsiteY14" fmla="*/ 404854 h 1795504"/>
              <a:gd name="connsiteX15" fmla="*/ 5810250 w 10879646"/>
              <a:gd name="connsiteY15" fmla="*/ 423904 h 1795504"/>
              <a:gd name="connsiteX16" fmla="*/ 8629650 w 10879646"/>
              <a:gd name="connsiteY16" fmla="*/ 290554 h 1795504"/>
              <a:gd name="connsiteX17" fmla="*/ 8686800 w 10879646"/>
              <a:gd name="connsiteY17" fmla="*/ 271504 h 1795504"/>
              <a:gd name="connsiteX18" fmla="*/ 8782050 w 10879646"/>
              <a:gd name="connsiteY18" fmla="*/ 195304 h 1795504"/>
              <a:gd name="connsiteX19" fmla="*/ 8839200 w 10879646"/>
              <a:gd name="connsiteY19" fmla="*/ 157204 h 1795504"/>
              <a:gd name="connsiteX20" fmla="*/ 8972550 w 10879646"/>
              <a:gd name="connsiteY20" fmla="*/ 138154 h 1795504"/>
              <a:gd name="connsiteX21" fmla="*/ 9144000 w 10879646"/>
              <a:gd name="connsiteY21" fmla="*/ 81004 h 1795504"/>
              <a:gd name="connsiteX22" fmla="*/ 9201150 w 10879646"/>
              <a:gd name="connsiteY22" fmla="*/ 4804 h 1795504"/>
              <a:gd name="connsiteX23" fmla="*/ 9525000 w 10879646"/>
              <a:gd name="connsiteY23" fmla="*/ 23854 h 1795504"/>
              <a:gd name="connsiteX24" fmla="*/ 9620250 w 10879646"/>
              <a:gd name="connsiteY24" fmla="*/ 81004 h 1795504"/>
              <a:gd name="connsiteX25" fmla="*/ 9677400 w 10879646"/>
              <a:gd name="connsiteY25" fmla="*/ 119104 h 1795504"/>
              <a:gd name="connsiteX26" fmla="*/ 9772650 w 10879646"/>
              <a:gd name="connsiteY26" fmla="*/ 195304 h 1795504"/>
              <a:gd name="connsiteX27" fmla="*/ 9963150 w 10879646"/>
              <a:gd name="connsiteY27" fmla="*/ 176254 h 1795504"/>
              <a:gd name="connsiteX28" fmla="*/ 10096500 w 10879646"/>
              <a:gd name="connsiteY28" fmla="*/ 233404 h 1795504"/>
              <a:gd name="connsiteX29" fmla="*/ 10172700 w 10879646"/>
              <a:gd name="connsiteY29" fmla="*/ 385804 h 1795504"/>
              <a:gd name="connsiteX30" fmla="*/ 10191750 w 10879646"/>
              <a:gd name="connsiteY30" fmla="*/ 442954 h 1795504"/>
              <a:gd name="connsiteX31" fmla="*/ 10306050 w 10879646"/>
              <a:gd name="connsiteY31" fmla="*/ 500104 h 1795504"/>
              <a:gd name="connsiteX32" fmla="*/ 10363200 w 10879646"/>
              <a:gd name="connsiteY32" fmla="*/ 633454 h 1795504"/>
              <a:gd name="connsiteX33" fmla="*/ 10439400 w 10879646"/>
              <a:gd name="connsiteY33" fmla="*/ 843004 h 1795504"/>
              <a:gd name="connsiteX34" fmla="*/ 10534650 w 10879646"/>
              <a:gd name="connsiteY34" fmla="*/ 1052554 h 1795504"/>
              <a:gd name="connsiteX35" fmla="*/ 10610850 w 10879646"/>
              <a:gd name="connsiteY35" fmla="*/ 1300204 h 1795504"/>
              <a:gd name="connsiteX36" fmla="*/ 10648950 w 10879646"/>
              <a:gd name="connsiteY36" fmla="*/ 1433554 h 1795504"/>
              <a:gd name="connsiteX37" fmla="*/ 10706100 w 10879646"/>
              <a:gd name="connsiteY37" fmla="*/ 1509754 h 1795504"/>
              <a:gd name="connsiteX38" fmla="*/ 10763250 w 10879646"/>
              <a:gd name="connsiteY38" fmla="*/ 1605004 h 1795504"/>
              <a:gd name="connsiteX39" fmla="*/ 10877550 w 10879646"/>
              <a:gd name="connsiteY39" fmla="*/ 1757404 h 1795504"/>
              <a:gd name="connsiteX40" fmla="*/ 10877550 w 10879646"/>
              <a:gd name="connsiteY40" fmla="*/ 1795504 h 1795504"/>
              <a:gd name="connsiteX41" fmla="*/ 10877550 w 10879646"/>
              <a:gd name="connsiteY41" fmla="*/ 1795504 h 1795504"/>
              <a:gd name="connsiteX0" fmla="*/ 0 w 10879646"/>
              <a:gd name="connsiteY0" fmla="*/ 404854 h 1795504"/>
              <a:gd name="connsiteX1" fmla="*/ 0 w 10879646"/>
              <a:gd name="connsiteY1" fmla="*/ 404854 h 1795504"/>
              <a:gd name="connsiteX2" fmla="*/ 228600 w 10879646"/>
              <a:gd name="connsiteY2" fmla="*/ 423904 h 1795504"/>
              <a:gd name="connsiteX3" fmla="*/ 285750 w 10879646"/>
              <a:gd name="connsiteY3" fmla="*/ 442954 h 1795504"/>
              <a:gd name="connsiteX4" fmla="*/ 438150 w 10879646"/>
              <a:gd name="connsiteY4" fmla="*/ 366754 h 1795504"/>
              <a:gd name="connsiteX5" fmla="*/ 628650 w 10879646"/>
              <a:gd name="connsiteY5" fmla="*/ 214354 h 1795504"/>
              <a:gd name="connsiteX6" fmla="*/ 819150 w 10879646"/>
              <a:gd name="connsiteY6" fmla="*/ 290554 h 1795504"/>
              <a:gd name="connsiteX7" fmla="*/ 1162050 w 10879646"/>
              <a:gd name="connsiteY7" fmla="*/ 385804 h 1795504"/>
              <a:gd name="connsiteX8" fmla="*/ 1219200 w 10879646"/>
              <a:gd name="connsiteY8" fmla="*/ 404854 h 1795504"/>
              <a:gd name="connsiteX9" fmla="*/ 1657350 w 10879646"/>
              <a:gd name="connsiteY9" fmla="*/ 328654 h 1795504"/>
              <a:gd name="connsiteX10" fmla="*/ 2133600 w 10879646"/>
              <a:gd name="connsiteY10" fmla="*/ 347704 h 1795504"/>
              <a:gd name="connsiteX11" fmla="*/ 3371850 w 10879646"/>
              <a:gd name="connsiteY11" fmla="*/ 366754 h 1795504"/>
              <a:gd name="connsiteX12" fmla="*/ 3505200 w 10879646"/>
              <a:gd name="connsiteY12" fmla="*/ 404854 h 1795504"/>
              <a:gd name="connsiteX13" fmla="*/ 4629150 w 10879646"/>
              <a:gd name="connsiteY13" fmla="*/ 385804 h 1795504"/>
              <a:gd name="connsiteX14" fmla="*/ 5676900 w 10879646"/>
              <a:gd name="connsiteY14" fmla="*/ 404854 h 1795504"/>
              <a:gd name="connsiteX15" fmla="*/ 5810250 w 10879646"/>
              <a:gd name="connsiteY15" fmla="*/ 423904 h 1795504"/>
              <a:gd name="connsiteX16" fmla="*/ 8629650 w 10879646"/>
              <a:gd name="connsiteY16" fmla="*/ 290554 h 1795504"/>
              <a:gd name="connsiteX17" fmla="*/ 8686800 w 10879646"/>
              <a:gd name="connsiteY17" fmla="*/ 271504 h 1795504"/>
              <a:gd name="connsiteX18" fmla="*/ 8782050 w 10879646"/>
              <a:gd name="connsiteY18" fmla="*/ 195304 h 1795504"/>
              <a:gd name="connsiteX19" fmla="*/ 8839200 w 10879646"/>
              <a:gd name="connsiteY19" fmla="*/ 157204 h 1795504"/>
              <a:gd name="connsiteX20" fmla="*/ 8972550 w 10879646"/>
              <a:gd name="connsiteY20" fmla="*/ 138154 h 1795504"/>
              <a:gd name="connsiteX21" fmla="*/ 9144000 w 10879646"/>
              <a:gd name="connsiteY21" fmla="*/ 81004 h 1795504"/>
              <a:gd name="connsiteX22" fmla="*/ 9201150 w 10879646"/>
              <a:gd name="connsiteY22" fmla="*/ 4804 h 1795504"/>
              <a:gd name="connsiteX23" fmla="*/ 9525000 w 10879646"/>
              <a:gd name="connsiteY23" fmla="*/ 23854 h 1795504"/>
              <a:gd name="connsiteX24" fmla="*/ 9620250 w 10879646"/>
              <a:gd name="connsiteY24" fmla="*/ 81004 h 1795504"/>
              <a:gd name="connsiteX25" fmla="*/ 9677400 w 10879646"/>
              <a:gd name="connsiteY25" fmla="*/ 119104 h 1795504"/>
              <a:gd name="connsiteX26" fmla="*/ 9772650 w 10879646"/>
              <a:gd name="connsiteY26" fmla="*/ 195304 h 1795504"/>
              <a:gd name="connsiteX27" fmla="*/ 9963150 w 10879646"/>
              <a:gd name="connsiteY27" fmla="*/ 176254 h 1795504"/>
              <a:gd name="connsiteX28" fmla="*/ 10096500 w 10879646"/>
              <a:gd name="connsiteY28" fmla="*/ 233404 h 1795504"/>
              <a:gd name="connsiteX29" fmla="*/ 10172700 w 10879646"/>
              <a:gd name="connsiteY29" fmla="*/ 385804 h 1795504"/>
              <a:gd name="connsiteX30" fmla="*/ 10191750 w 10879646"/>
              <a:gd name="connsiteY30" fmla="*/ 442954 h 1795504"/>
              <a:gd name="connsiteX31" fmla="*/ 10306050 w 10879646"/>
              <a:gd name="connsiteY31" fmla="*/ 500104 h 1795504"/>
              <a:gd name="connsiteX32" fmla="*/ 10363200 w 10879646"/>
              <a:gd name="connsiteY32" fmla="*/ 633454 h 1795504"/>
              <a:gd name="connsiteX33" fmla="*/ 10439400 w 10879646"/>
              <a:gd name="connsiteY33" fmla="*/ 843004 h 1795504"/>
              <a:gd name="connsiteX34" fmla="*/ 10534650 w 10879646"/>
              <a:gd name="connsiteY34" fmla="*/ 1052554 h 1795504"/>
              <a:gd name="connsiteX35" fmla="*/ 10610850 w 10879646"/>
              <a:gd name="connsiteY35" fmla="*/ 1300204 h 1795504"/>
              <a:gd name="connsiteX36" fmla="*/ 10648950 w 10879646"/>
              <a:gd name="connsiteY36" fmla="*/ 1433554 h 1795504"/>
              <a:gd name="connsiteX37" fmla="*/ 10706100 w 10879646"/>
              <a:gd name="connsiteY37" fmla="*/ 1509754 h 1795504"/>
              <a:gd name="connsiteX38" fmla="*/ 10763250 w 10879646"/>
              <a:gd name="connsiteY38" fmla="*/ 1605004 h 1795504"/>
              <a:gd name="connsiteX39" fmla="*/ 10877550 w 10879646"/>
              <a:gd name="connsiteY39" fmla="*/ 1757404 h 1795504"/>
              <a:gd name="connsiteX40" fmla="*/ 10877550 w 10879646"/>
              <a:gd name="connsiteY40" fmla="*/ 1795504 h 1795504"/>
              <a:gd name="connsiteX41" fmla="*/ 10877550 w 10879646"/>
              <a:gd name="connsiteY41" fmla="*/ 1795504 h 1795504"/>
              <a:gd name="connsiteX42" fmla="*/ 0 w 10879646"/>
              <a:gd name="connsiteY42" fmla="*/ 404854 h 1795504"/>
              <a:gd name="connsiteX0" fmla="*/ 0 w 10879646"/>
              <a:gd name="connsiteY0" fmla="*/ 404854 h 1795504"/>
              <a:gd name="connsiteX1" fmla="*/ 0 w 10879646"/>
              <a:gd name="connsiteY1" fmla="*/ 404854 h 1795504"/>
              <a:gd name="connsiteX2" fmla="*/ 228600 w 10879646"/>
              <a:gd name="connsiteY2" fmla="*/ 423904 h 1795504"/>
              <a:gd name="connsiteX3" fmla="*/ 285750 w 10879646"/>
              <a:gd name="connsiteY3" fmla="*/ 442954 h 1795504"/>
              <a:gd name="connsiteX4" fmla="*/ 438150 w 10879646"/>
              <a:gd name="connsiteY4" fmla="*/ 366754 h 1795504"/>
              <a:gd name="connsiteX5" fmla="*/ 628650 w 10879646"/>
              <a:gd name="connsiteY5" fmla="*/ 214354 h 1795504"/>
              <a:gd name="connsiteX6" fmla="*/ 819150 w 10879646"/>
              <a:gd name="connsiteY6" fmla="*/ 290554 h 1795504"/>
              <a:gd name="connsiteX7" fmla="*/ 1162050 w 10879646"/>
              <a:gd name="connsiteY7" fmla="*/ 385804 h 1795504"/>
              <a:gd name="connsiteX8" fmla="*/ 1219200 w 10879646"/>
              <a:gd name="connsiteY8" fmla="*/ 404854 h 1795504"/>
              <a:gd name="connsiteX9" fmla="*/ 1657350 w 10879646"/>
              <a:gd name="connsiteY9" fmla="*/ 328654 h 1795504"/>
              <a:gd name="connsiteX10" fmla="*/ 2133600 w 10879646"/>
              <a:gd name="connsiteY10" fmla="*/ 347704 h 1795504"/>
              <a:gd name="connsiteX11" fmla="*/ 3371850 w 10879646"/>
              <a:gd name="connsiteY11" fmla="*/ 366754 h 1795504"/>
              <a:gd name="connsiteX12" fmla="*/ 3505200 w 10879646"/>
              <a:gd name="connsiteY12" fmla="*/ 404854 h 1795504"/>
              <a:gd name="connsiteX13" fmla="*/ 4629150 w 10879646"/>
              <a:gd name="connsiteY13" fmla="*/ 385804 h 1795504"/>
              <a:gd name="connsiteX14" fmla="*/ 5676900 w 10879646"/>
              <a:gd name="connsiteY14" fmla="*/ 404854 h 1795504"/>
              <a:gd name="connsiteX15" fmla="*/ 5810250 w 10879646"/>
              <a:gd name="connsiteY15" fmla="*/ 423904 h 1795504"/>
              <a:gd name="connsiteX16" fmla="*/ 8629650 w 10879646"/>
              <a:gd name="connsiteY16" fmla="*/ 290554 h 1795504"/>
              <a:gd name="connsiteX17" fmla="*/ 8686800 w 10879646"/>
              <a:gd name="connsiteY17" fmla="*/ 271504 h 1795504"/>
              <a:gd name="connsiteX18" fmla="*/ 8782050 w 10879646"/>
              <a:gd name="connsiteY18" fmla="*/ 195304 h 1795504"/>
              <a:gd name="connsiteX19" fmla="*/ 8839200 w 10879646"/>
              <a:gd name="connsiteY19" fmla="*/ 157204 h 1795504"/>
              <a:gd name="connsiteX20" fmla="*/ 8972550 w 10879646"/>
              <a:gd name="connsiteY20" fmla="*/ 138154 h 1795504"/>
              <a:gd name="connsiteX21" fmla="*/ 9144000 w 10879646"/>
              <a:gd name="connsiteY21" fmla="*/ 81004 h 1795504"/>
              <a:gd name="connsiteX22" fmla="*/ 9201150 w 10879646"/>
              <a:gd name="connsiteY22" fmla="*/ 4804 h 1795504"/>
              <a:gd name="connsiteX23" fmla="*/ 9525000 w 10879646"/>
              <a:gd name="connsiteY23" fmla="*/ 23854 h 1795504"/>
              <a:gd name="connsiteX24" fmla="*/ 9620250 w 10879646"/>
              <a:gd name="connsiteY24" fmla="*/ 81004 h 1795504"/>
              <a:gd name="connsiteX25" fmla="*/ 9677400 w 10879646"/>
              <a:gd name="connsiteY25" fmla="*/ 119104 h 1795504"/>
              <a:gd name="connsiteX26" fmla="*/ 9772650 w 10879646"/>
              <a:gd name="connsiteY26" fmla="*/ 195304 h 1795504"/>
              <a:gd name="connsiteX27" fmla="*/ 9963150 w 10879646"/>
              <a:gd name="connsiteY27" fmla="*/ 176254 h 1795504"/>
              <a:gd name="connsiteX28" fmla="*/ 10096500 w 10879646"/>
              <a:gd name="connsiteY28" fmla="*/ 233404 h 1795504"/>
              <a:gd name="connsiteX29" fmla="*/ 10172700 w 10879646"/>
              <a:gd name="connsiteY29" fmla="*/ 385804 h 1795504"/>
              <a:gd name="connsiteX30" fmla="*/ 10191750 w 10879646"/>
              <a:gd name="connsiteY30" fmla="*/ 442954 h 1795504"/>
              <a:gd name="connsiteX31" fmla="*/ 10306050 w 10879646"/>
              <a:gd name="connsiteY31" fmla="*/ 500104 h 1795504"/>
              <a:gd name="connsiteX32" fmla="*/ 10363200 w 10879646"/>
              <a:gd name="connsiteY32" fmla="*/ 633454 h 1795504"/>
              <a:gd name="connsiteX33" fmla="*/ 10439400 w 10879646"/>
              <a:gd name="connsiteY33" fmla="*/ 843004 h 1795504"/>
              <a:gd name="connsiteX34" fmla="*/ 10534650 w 10879646"/>
              <a:gd name="connsiteY34" fmla="*/ 1052554 h 1795504"/>
              <a:gd name="connsiteX35" fmla="*/ 10610850 w 10879646"/>
              <a:gd name="connsiteY35" fmla="*/ 1300204 h 1795504"/>
              <a:gd name="connsiteX36" fmla="*/ 10648950 w 10879646"/>
              <a:gd name="connsiteY36" fmla="*/ 1433554 h 1795504"/>
              <a:gd name="connsiteX37" fmla="*/ 10706100 w 10879646"/>
              <a:gd name="connsiteY37" fmla="*/ 1509754 h 1795504"/>
              <a:gd name="connsiteX38" fmla="*/ 10763250 w 10879646"/>
              <a:gd name="connsiteY38" fmla="*/ 1605004 h 1795504"/>
              <a:gd name="connsiteX39" fmla="*/ 10877550 w 10879646"/>
              <a:gd name="connsiteY39" fmla="*/ 1757404 h 1795504"/>
              <a:gd name="connsiteX40" fmla="*/ 10877550 w 10879646"/>
              <a:gd name="connsiteY40" fmla="*/ 1795504 h 1795504"/>
              <a:gd name="connsiteX41" fmla="*/ 10877550 w 10879646"/>
              <a:gd name="connsiteY41" fmla="*/ 1795504 h 1795504"/>
              <a:gd name="connsiteX42" fmla="*/ 3924300 w 10879646"/>
              <a:gd name="connsiteY42" fmla="*/ 881104 h 1795504"/>
              <a:gd name="connsiteX43" fmla="*/ 0 w 10879646"/>
              <a:gd name="connsiteY43" fmla="*/ 404854 h 1795504"/>
              <a:gd name="connsiteX0" fmla="*/ 114300 w 10993946"/>
              <a:gd name="connsiteY0" fmla="*/ 404854 h 1795504"/>
              <a:gd name="connsiteX1" fmla="*/ 114300 w 10993946"/>
              <a:gd name="connsiteY1" fmla="*/ 404854 h 1795504"/>
              <a:gd name="connsiteX2" fmla="*/ 342900 w 10993946"/>
              <a:gd name="connsiteY2" fmla="*/ 423904 h 1795504"/>
              <a:gd name="connsiteX3" fmla="*/ 400050 w 10993946"/>
              <a:gd name="connsiteY3" fmla="*/ 442954 h 1795504"/>
              <a:gd name="connsiteX4" fmla="*/ 552450 w 10993946"/>
              <a:gd name="connsiteY4" fmla="*/ 366754 h 1795504"/>
              <a:gd name="connsiteX5" fmla="*/ 742950 w 10993946"/>
              <a:gd name="connsiteY5" fmla="*/ 214354 h 1795504"/>
              <a:gd name="connsiteX6" fmla="*/ 933450 w 10993946"/>
              <a:gd name="connsiteY6" fmla="*/ 290554 h 1795504"/>
              <a:gd name="connsiteX7" fmla="*/ 1276350 w 10993946"/>
              <a:gd name="connsiteY7" fmla="*/ 385804 h 1795504"/>
              <a:gd name="connsiteX8" fmla="*/ 1333500 w 10993946"/>
              <a:gd name="connsiteY8" fmla="*/ 404854 h 1795504"/>
              <a:gd name="connsiteX9" fmla="*/ 1771650 w 10993946"/>
              <a:gd name="connsiteY9" fmla="*/ 328654 h 1795504"/>
              <a:gd name="connsiteX10" fmla="*/ 2247900 w 10993946"/>
              <a:gd name="connsiteY10" fmla="*/ 347704 h 1795504"/>
              <a:gd name="connsiteX11" fmla="*/ 3486150 w 10993946"/>
              <a:gd name="connsiteY11" fmla="*/ 366754 h 1795504"/>
              <a:gd name="connsiteX12" fmla="*/ 3619500 w 10993946"/>
              <a:gd name="connsiteY12" fmla="*/ 404854 h 1795504"/>
              <a:gd name="connsiteX13" fmla="*/ 4743450 w 10993946"/>
              <a:gd name="connsiteY13" fmla="*/ 385804 h 1795504"/>
              <a:gd name="connsiteX14" fmla="*/ 5791200 w 10993946"/>
              <a:gd name="connsiteY14" fmla="*/ 404854 h 1795504"/>
              <a:gd name="connsiteX15" fmla="*/ 5924550 w 10993946"/>
              <a:gd name="connsiteY15" fmla="*/ 423904 h 1795504"/>
              <a:gd name="connsiteX16" fmla="*/ 8743950 w 10993946"/>
              <a:gd name="connsiteY16" fmla="*/ 290554 h 1795504"/>
              <a:gd name="connsiteX17" fmla="*/ 8801100 w 10993946"/>
              <a:gd name="connsiteY17" fmla="*/ 271504 h 1795504"/>
              <a:gd name="connsiteX18" fmla="*/ 8896350 w 10993946"/>
              <a:gd name="connsiteY18" fmla="*/ 195304 h 1795504"/>
              <a:gd name="connsiteX19" fmla="*/ 8953500 w 10993946"/>
              <a:gd name="connsiteY19" fmla="*/ 157204 h 1795504"/>
              <a:gd name="connsiteX20" fmla="*/ 9086850 w 10993946"/>
              <a:gd name="connsiteY20" fmla="*/ 138154 h 1795504"/>
              <a:gd name="connsiteX21" fmla="*/ 9258300 w 10993946"/>
              <a:gd name="connsiteY21" fmla="*/ 81004 h 1795504"/>
              <a:gd name="connsiteX22" fmla="*/ 9315450 w 10993946"/>
              <a:gd name="connsiteY22" fmla="*/ 4804 h 1795504"/>
              <a:gd name="connsiteX23" fmla="*/ 9639300 w 10993946"/>
              <a:gd name="connsiteY23" fmla="*/ 23854 h 1795504"/>
              <a:gd name="connsiteX24" fmla="*/ 9734550 w 10993946"/>
              <a:gd name="connsiteY24" fmla="*/ 81004 h 1795504"/>
              <a:gd name="connsiteX25" fmla="*/ 9791700 w 10993946"/>
              <a:gd name="connsiteY25" fmla="*/ 119104 h 1795504"/>
              <a:gd name="connsiteX26" fmla="*/ 9886950 w 10993946"/>
              <a:gd name="connsiteY26" fmla="*/ 195304 h 1795504"/>
              <a:gd name="connsiteX27" fmla="*/ 10077450 w 10993946"/>
              <a:gd name="connsiteY27" fmla="*/ 176254 h 1795504"/>
              <a:gd name="connsiteX28" fmla="*/ 10210800 w 10993946"/>
              <a:gd name="connsiteY28" fmla="*/ 233404 h 1795504"/>
              <a:gd name="connsiteX29" fmla="*/ 10287000 w 10993946"/>
              <a:gd name="connsiteY29" fmla="*/ 385804 h 1795504"/>
              <a:gd name="connsiteX30" fmla="*/ 10306050 w 10993946"/>
              <a:gd name="connsiteY30" fmla="*/ 442954 h 1795504"/>
              <a:gd name="connsiteX31" fmla="*/ 10420350 w 10993946"/>
              <a:gd name="connsiteY31" fmla="*/ 500104 h 1795504"/>
              <a:gd name="connsiteX32" fmla="*/ 10477500 w 10993946"/>
              <a:gd name="connsiteY32" fmla="*/ 633454 h 1795504"/>
              <a:gd name="connsiteX33" fmla="*/ 10553700 w 10993946"/>
              <a:gd name="connsiteY33" fmla="*/ 843004 h 1795504"/>
              <a:gd name="connsiteX34" fmla="*/ 10648950 w 10993946"/>
              <a:gd name="connsiteY34" fmla="*/ 1052554 h 1795504"/>
              <a:gd name="connsiteX35" fmla="*/ 10725150 w 10993946"/>
              <a:gd name="connsiteY35" fmla="*/ 1300204 h 1795504"/>
              <a:gd name="connsiteX36" fmla="*/ 10763250 w 10993946"/>
              <a:gd name="connsiteY36" fmla="*/ 1433554 h 1795504"/>
              <a:gd name="connsiteX37" fmla="*/ 10820400 w 10993946"/>
              <a:gd name="connsiteY37" fmla="*/ 1509754 h 1795504"/>
              <a:gd name="connsiteX38" fmla="*/ 10877550 w 10993946"/>
              <a:gd name="connsiteY38" fmla="*/ 1605004 h 1795504"/>
              <a:gd name="connsiteX39" fmla="*/ 10991850 w 10993946"/>
              <a:gd name="connsiteY39" fmla="*/ 1757404 h 1795504"/>
              <a:gd name="connsiteX40" fmla="*/ 10991850 w 10993946"/>
              <a:gd name="connsiteY40" fmla="*/ 1795504 h 1795504"/>
              <a:gd name="connsiteX41" fmla="*/ 10991850 w 10993946"/>
              <a:gd name="connsiteY41" fmla="*/ 1795504 h 1795504"/>
              <a:gd name="connsiteX42" fmla="*/ 0 w 10993946"/>
              <a:gd name="connsiteY42" fmla="*/ 1662154 h 1795504"/>
              <a:gd name="connsiteX43" fmla="*/ 114300 w 10993946"/>
              <a:gd name="connsiteY43" fmla="*/ 404854 h 1795504"/>
              <a:gd name="connsiteX0" fmla="*/ 114300 w 10993946"/>
              <a:gd name="connsiteY0" fmla="*/ 381000 h 1771650"/>
              <a:gd name="connsiteX1" fmla="*/ 114300 w 10993946"/>
              <a:gd name="connsiteY1" fmla="*/ 381000 h 1771650"/>
              <a:gd name="connsiteX2" fmla="*/ 342900 w 10993946"/>
              <a:gd name="connsiteY2" fmla="*/ 400050 h 1771650"/>
              <a:gd name="connsiteX3" fmla="*/ 400050 w 10993946"/>
              <a:gd name="connsiteY3" fmla="*/ 419100 h 1771650"/>
              <a:gd name="connsiteX4" fmla="*/ 552450 w 10993946"/>
              <a:gd name="connsiteY4" fmla="*/ 342900 h 1771650"/>
              <a:gd name="connsiteX5" fmla="*/ 742950 w 10993946"/>
              <a:gd name="connsiteY5" fmla="*/ 190500 h 1771650"/>
              <a:gd name="connsiteX6" fmla="*/ 933450 w 10993946"/>
              <a:gd name="connsiteY6" fmla="*/ 266700 h 1771650"/>
              <a:gd name="connsiteX7" fmla="*/ 1276350 w 10993946"/>
              <a:gd name="connsiteY7" fmla="*/ 361950 h 1771650"/>
              <a:gd name="connsiteX8" fmla="*/ 1333500 w 10993946"/>
              <a:gd name="connsiteY8" fmla="*/ 381000 h 1771650"/>
              <a:gd name="connsiteX9" fmla="*/ 1771650 w 10993946"/>
              <a:gd name="connsiteY9" fmla="*/ 304800 h 1771650"/>
              <a:gd name="connsiteX10" fmla="*/ 2247900 w 10993946"/>
              <a:gd name="connsiteY10" fmla="*/ 323850 h 1771650"/>
              <a:gd name="connsiteX11" fmla="*/ 3486150 w 10993946"/>
              <a:gd name="connsiteY11" fmla="*/ 342900 h 1771650"/>
              <a:gd name="connsiteX12" fmla="*/ 3619500 w 10993946"/>
              <a:gd name="connsiteY12" fmla="*/ 381000 h 1771650"/>
              <a:gd name="connsiteX13" fmla="*/ 4743450 w 10993946"/>
              <a:gd name="connsiteY13" fmla="*/ 361950 h 1771650"/>
              <a:gd name="connsiteX14" fmla="*/ 5791200 w 10993946"/>
              <a:gd name="connsiteY14" fmla="*/ 381000 h 1771650"/>
              <a:gd name="connsiteX15" fmla="*/ 5924550 w 10993946"/>
              <a:gd name="connsiteY15" fmla="*/ 400050 h 1771650"/>
              <a:gd name="connsiteX16" fmla="*/ 8743950 w 10993946"/>
              <a:gd name="connsiteY16" fmla="*/ 266700 h 1771650"/>
              <a:gd name="connsiteX17" fmla="*/ 8801100 w 10993946"/>
              <a:gd name="connsiteY17" fmla="*/ 247650 h 1771650"/>
              <a:gd name="connsiteX18" fmla="*/ 8896350 w 10993946"/>
              <a:gd name="connsiteY18" fmla="*/ 171450 h 1771650"/>
              <a:gd name="connsiteX19" fmla="*/ 8953500 w 10993946"/>
              <a:gd name="connsiteY19" fmla="*/ 133350 h 1771650"/>
              <a:gd name="connsiteX20" fmla="*/ 9086850 w 10993946"/>
              <a:gd name="connsiteY20" fmla="*/ 114300 h 1771650"/>
              <a:gd name="connsiteX21" fmla="*/ 9258300 w 10993946"/>
              <a:gd name="connsiteY21" fmla="*/ 57150 h 1771650"/>
              <a:gd name="connsiteX22" fmla="*/ 9639300 w 10993946"/>
              <a:gd name="connsiteY22" fmla="*/ 0 h 1771650"/>
              <a:gd name="connsiteX23" fmla="*/ 9734550 w 10993946"/>
              <a:gd name="connsiteY23" fmla="*/ 57150 h 1771650"/>
              <a:gd name="connsiteX24" fmla="*/ 9791700 w 10993946"/>
              <a:gd name="connsiteY24" fmla="*/ 95250 h 1771650"/>
              <a:gd name="connsiteX25" fmla="*/ 9886950 w 10993946"/>
              <a:gd name="connsiteY25" fmla="*/ 171450 h 1771650"/>
              <a:gd name="connsiteX26" fmla="*/ 10077450 w 10993946"/>
              <a:gd name="connsiteY26" fmla="*/ 152400 h 1771650"/>
              <a:gd name="connsiteX27" fmla="*/ 10210800 w 10993946"/>
              <a:gd name="connsiteY27" fmla="*/ 209550 h 1771650"/>
              <a:gd name="connsiteX28" fmla="*/ 10287000 w 10993946"/>
              <a:gd name="connsiteY28" fmla="*/ 361950 h 1771650"/>
              <a:gd name="connsiteX29" fmla="*/ 10306050 w 10993946"/>
              <a:gd name="connsiteY29" fmla="*/ 419100 h 1771650"/>
              <a:gd name="connsiteX30" fmla="*/ 10420350 w 10993946"/>
              <a:gd name="connsiteY30" fmla="*/ 476250 h 1771650"/>
              <a:gd name="connsiteX31" fmla="*/ 10477500 w 10993946"/>
              <a:gd name="connsiteY31" fmla="*/ 609600 h 1771650"/>
              <a:gd name="connsiteX32" fmla="*/ 10553700 w 10993946"/>
              <a:gd name="connsiteY32" fmla="*/ 819150 h 1771650"/>
              <a:gd name="connsiteX33" fmla="*/ 10648950 w 10993946"/>
              <a:gd name="connsiteY33" fmla="*/ 1028700 h 1771650"/>
              <a:gd name="connsiteX34" fmla="*/ 10725150 w 10993946"/>
              <a:gd name="connsiteY34" fmla="*/ 1276350 h 1771650"/>
              <a:gd name="connsiteX35" fmla="*/ 10763250 w 10993946"/>
              <a:gd name="connsiteY35" fmla="*/ 1409700 h 1771650"/>
              <a:gd name="connsiteX36" fmla="*/ 10820400 w 10993946"/>
              <a:gd name="connsiteY36" fmla="*/ 1485900 h 1771650"/>
              <a:gd name="connsiteX37" fmla="*/ 10877550 w 10993946"/>
              <a:gd name="connsiteY37" fmla="*/ 1581150 h 1771650"/>
              <a:gd name="connsiteX38" fmla="*/ 10991850 w 10993946"/>
              <a:gd name="connsiteY38" fmla="*/ 1733550 h 1771650"/>
              <a:gd name="connsiteX39" fmla="*/ 10991850 w 10993946"/>
              <a:gd name="connsiteY39" fmla="*/ 1771650 h 1771650"/>
              <a:gd name="connsiteX40" fmla="*/ 10991850 w 10993946"/>
              <a:gd name="connsiteY40" fmla="*/ 1771650 h 1771650"/>
              <a:gd name="connsiteX41" fmla="*/ 0 w 10993946"/>
              <a:gd name="connsiteY41" fmla="*/ 1638300 h 1771650"/>
              <a:gd name="connsiteX42" fmla="*/ 114300 w 10993946"/>
              <a:gd name="connsiteY42" fmla="*/ 381000 h 1771650"/>
              <a:gd name="connsiteX0" fmla="*/ 114300 w 10993946"/>
              <a:gd name="connsiteY0" fmla="*/ 381000 h 1771650"/>
              <a:gd name="connsiteX1" fmla="*/ 114300 w 10993946"/>
              <a:gd name="connsiteY1" fmla="*/ 381000 h 1771650"/>
              <a:gd name="connsiteX2" fmla="*/ 342900 w 10993946"/>
              <a:gd name="connsiteY2" fmla="*/ 400050 h 1771650"/>
              <a:gd name="connsiteX3" fmla="*/ 400050 w 10993946"/>
              <a:gd name="connsiteY3" fmla="*/ 419100 h 1771650"/>
              <a:gd name="connsiteX4" fmla="*/ 552450 w 10993946"/>
              <a:gd name="connsiteY4" fmla="*/ 342900 h 1771650"/>
              <a:gd name="connsiteX5" fmla="*/ 742950 w 10993946"/>
              <a:gd name="connsiteY5" fmla="*/ 190500 h 1771650"/>
              <a:gd name="connsiteX6" fmla="*/ 933450 w 10993946"/>
              <a:gd name="connsiteY6" fmla="*/ 266700 h 1771650"/>
              <a:gd name="connsiteX7" fmla="*/ 1276350 w 10993946"/>
              <a:gd name="connsiteY7" fmla="*/ 361950 h 1771650"/>
              <a:gd name="connsiteX8" fmla="*/ 1333500 w 10993946"/>
              <a:gd name="connsiteY8" fmla="*/ 381000 h 1771650"/>
              <a:gd name="connsiteX9" fmla="*/ 1771650 w 10993946"/>
              <a:gd name="connsiteY9" fmla="*/ 304800 h 1771650"/>
              <a:gd name="connsiteX10" fmla="*/ 2247900 w 10993946"/>
              <a:gd name="connsiteY10" fmla="*/ 323850 h 1771650"/>
              <a:gd name="connsiteX11" fmla="*/ 3486150 w 10993946"/>
              <a:gd name="connsiteY11" fmla="*/ 342900 h 1771650"/>
              <a:gd name="connsiteX12" fmla="*/ 3619500 w 10993946"/>
              <a:gd name="connsiteY12" fmla="*/ 381000 h 1771650"/>
              <a:gd name="connsiteX13" fmla="*/ 4743450 w 10993946"/>
              <a:gd name="connsiteY13" fmla="*/ 361950 h 1771650"/>
              <a:gd name="connsiteX14" fmla="*/ 5791200 w 10993946"/>
              <a:gd name="connsiteY14" fmla="*/ 381000 h 1771650"/>
              <a:gd name="connsiteX15" fmla="*/ 5924550 w 10993946"/>
              <a:gd name="connsiteY15" fmla="*/ 400050 h 1771650"/>
              <a:gd name="connsiteX16" fmla="*/ 8743950 w 10993946"/>
              <a:gd name="connsiteY16" fmla="*/ 266700 h 1771650"/>
              <a:gd name="connsiteX17" fmla="*/ 8801100 w 10993946"/>
              <a:gd name="connsiteY17" fmla="*/ 247650 h 1771650"/>
              <a:gd name="connsiteX18" fmla="*/ 8896350 w 10993946"/>
              <a:gd name="connsiteY18" fmla="*/ 171450 h 1771650"/>
              <a:gd name="connsiteX19" fmla="*/ 8953500 w 10993946"/>
              <a:gd name="connsiteY19" fmla="*/ 133350 h 1771650"/>
              <a:gd name="connsiteX20" fmla="*/ 9086850 w 10993946"/>
              <a:gd name="connsiteY20" fmla="*/ 114300 h 1771650"/>
              <a:gd name="connsiteX21" fmla="*/ 9639300 w 10993946"/>
              <a:gd name="connsiteY21" fmla="*/ 0 h 1771650"/>
              <a:gd name="connsiteX22" fmla="*/ 9734550 w 10993946"/>
              <a:gd name="connsiteY22" fmla="*/ 57150 h 1771650"/>
              <a:gd name="connsiteX23" fmla="*/ 9791700 w 10993946"/>
              <a:gd name="connsiteY23" fmla="*/ 95250 h 1771650"/>
              <a:gd name="connsiteX24" fmla="*/ 9886950 w 10993946"/>
              <a:gd name="connsiteY24" fmla="*/ 171450 h 1771650"/>
              <a:gd name="connsiteX25" fmla="*/ 10077450 w 10993946"/>
              <a:gd name="connsiteY25" fmla="*/ 152400 h 1771650"/>
              <a:gd name="connsiteX26" fmla="*/ 10210800 w 10993946"/>
              <a:gd name="connsiteY26" fmla="*/ 209550 h 1771650"/>
              <a:gd name="connsiteX27" fmla="*/ 10287000 w 10993946"/>
              <a:gd name="connsiteY27" fmla="*/ 361950 h 1771650"/>
              <a:gd name="connsiteX28" fmla="*/ 10306050 w 10993946"/>
              <a:gd name="connsiteY28" fmla="*/ 419100 h 1771650"/>
              <a:gd name="connsiteX29" fmla="*/ 10420350 w 10993946"/>
              <a:gd name="connsiteY29" fmla="*/ 476250 h 1771650"/>
              <a:gd name="connsiteX30" fmla="*/ 10477500 w 10993946"/>
              <a:gd name="connsiteY30" fmla="*/ 609600 h 1771650"/>
              <a:gd name="connsiteX31" fmla="*/ 10553700 w 10993946"/>
              <a:gd name="connsiteY31" fmla="*/ 819150 h 1771650"/>
              <a:gd name="connsiteX32" fmla="*/ 10648950 w 10993946"/>
              <a:gd name="connsiteY32" fmla="*/ 1028700 h 1771650"/>
              <a:gd name="connsiteX33" fmla="*/ 10725150 w 10993946"/>
              <a:gd name="connsiteY33" fmla="*/ 1276350 h 1771650"/>
              <a:gd name="connsiteX34" fmla="*/ 10763250 w 10993946"/>
              <a:gd name="connsiteY34" fmla="*/ 1409700 h 1771650"/>
              <a:gd name="connsiteX35" fmla="*/ 10820400 w 10993946"/>
              <a:gd name="connsiteY35" fmla="*/ 1485900 h 1771650"/>
              <a:gd name="connsiteX36" fmla="*/ 10877550 w 10993946"/>
              <a:gd name="connsiteY36" fmla="*/ 1581150 h 1771650"/>
              <a:gd name="connsiteX37" fmla="*/ 10991850 w 10993946"/>
              <a:gd name="connsiteY37" fmla="*/ 1733550 h 1771650"/>
              <a:gd name="connsiteX38" fmla="*/ 10991850 w 10993946"/>
              <a:gd name="connsiteY38" fmla="*/ 1771650 h 1771650"/>
              <a:gd name="connsiteX39" fmla="*/ 10991850 w 10993946"/>
              <a:gd name="connsiteY39" fmla="*/ 1771650 h 1771650"/>
              <a:gd name="connsiteX40" fmla="*/ 0 w 10993946"/>
              <a:gd name="connsiteY40" fmla="*/ 1638300 h 1771650"/>
              <a:gd name="connsiteX41" fmla="*/ 114300 w 10993946"/>
              <a:gd name="connsiteY41" fmla="*/ 381000 h 1771650"/>
              <a:gd name="connsiteX0" fmla="*/ 114300 w 10993946"/>
              <a:gd name="connsiteY0" fmla="*/ 381104 h 1771754"/>
              <a:gd name="connsiteX1" fmla="*/ 114300 w 10993946"/>
              <a:gd name="connsiteY1" fmla="*/ 381104 h 1771754"/>
              <a:gd name="connsiteX2" fmla="*/ 342900 w 10993946"/>
              <a:gd name="connsiteY2" fmla="*/ 400154 h 1771754"/>
              <a:gd name="connsiteX3" fmla="*/ 400050 w 10993946"/>
              <a:gd name="connsiteY3" fmla="*/ 419204 h 1771754"/>
              <a:gd name="connsiteX4" fmla="*/ 552450 w 10993946"/>
              <a:gd name="connsiteY4" fmla="*/ 343004 h 1771754"/>
              <a:gd name="connsiteX5" fmla="*/ 742950 w 10993946"/>
              <a:gd name="connsiteY5" fmla="*/ 190604 h 1771754"/>
              <a:gd name="connsiteX6" fmla="*/ 933450 w 10993946"/>
              <a:gd name="connsiteY6" fmla="*/ 266804 h 1771754"/>
              <a:gd name="connsiteX7" fmla="*/ 1276350 w 10993946"/>
              <a:gd name="connsiteY7" fmla="*/ 362054 h 1771754"/>
              <a:gd name="connsiteX8" fmla="*/ 1333500 w 10993946"/>
              <a:gd name="connsiteY8" fmla="*/ 381104 h 1771754"/>
              <a:gd name="connsiteX9" fmla="*/ 1771650 w 10993946"/>
              <a:gd name="connsiteY9" fmla="*/ 304904 h 1771754"/>
              <a:gd name="connsiteX10" fmla="*/ 2247900 w 10993946"/>
              <a:gd name="connsiteY10" fmla="*/ 323954 h 1771754"/>
              <a:gd name="connsiteX11" fmla="*/ 3486150 w 10993946"/>
              <a:gd name="connsiteY11" fmla="*/ 343004 h 1771754"/>
              <a:gd name="connsiteX12" fmla="*/ 3619500 w 10993946"/>
              <a:gd name="connsiteY12" fmla="*/ 381104 h 1771754"/>
              <a:gd name="connsiteX13" fmla="*/ 4743450 w 10993946"/>
              <a:gd name="connsiteY13" fmla="*/ 362054 h 1771754"/>
              <a:gd name="connsiteX14" fmla="*/ 5791200 w 10993946"/>
              <a:gd name="connsiteY14" fmla="*/ 381104 h 1771754"/>
              <a:gd name="connsiteX15" fmla="*/ 5924550 w 10993946"/>
              <a:gd name="connsiteY15" fmla="*/ 400154 h 1771754"/>
              <a:gd name="connsiteX16" fmla="*/ 8743950 w 10993946"/>
              <a:gd name="connsiteY16" fmla="*/ 266804 h 1771754"/>
              <a:gd name="connsiteX17" fmla="*/ 8801100 w 10993946"/>
              <a:gd name="connsiteY17" fmla="*/ 247754 h 1771754"/>
              <a:gd name="connsiteX18" fmla="*/ 8896350 w 10993946"/>
              <a:gd name="connsiteY18" fmla="*/ 171554 h 1771754"/>
              <a:gd name="connsiteX19" fmla="*/ 8953500 w 10993946"/>
              <a:gd name="connsiteY19" fmla="*/ 133454 h 1771754"/>
              <a:gd name="connsiteX20" fmla="*/ 9086850 w 10993946"/>
              <a:gd name="connsiteY20" fmla="*/ 114404 h 1771754"/>
              <a:gd name="connsiteX21" fmla="*/ 9639300 w 10993946"/>
              <a:gd name="connsiteY21" fmla="*/ 104 h 1771754"/>
              <a:gd name="connsiteX22" fmla="*/ 9791700 w 10993946"/>
              <a:gd name="connsiteY22" fmla="*/ 95354 h 1771754"/>
              <a:gd name="connsiteX23" fmla="*/ 9886950 w 10993946"/>
              <a:gd name="connsiteY23" fmla="*/ 171554 h 1771754"/>
              <a:gd name="connsiteX24" fmla="*/ 10077450 w 10993946"/>
              <a:gd name="connsiteY24" fmla="*/ 152504 h 1771754"/>
              <a:gd name="connsiteX25" fmla="*/ 10210800 w 10993946"/>
              <a:gd name="connsiteY25" fmla="*/ 209654 h 1771754"/>
              <a:gd name="connsiteX26" fmla="*/ 10287000 w 10993946"/>
              <a:gd name="connsiteY26" fmla="*/ 362054 h 1771754"/>
              <a:gd name="connsiteX27" fmla="*/ 10306050 w 10993946"/>
              <a:gd name="connsiteY27" fmla="*/ 419204 h 1771754"/>
              <a:gd name="connsiteX28" fmla="*/ 10420350 w 10993946"/>
              <a:gd name="connsiteY28" fmla="*/ 476354 h 1771754"/>
              <a:gd name="connsiteX29" fmla="*/ 10477500 w 10993946"/>
              <a:gd name="connsiteY29" fmla="*/ 609704 h 1771754"/>
              <a:gd name="connsiteX30" fmla="*/ 10553700 w 10993946"/>
              <a:gd name="connsiteY30" fmla="*/ 819254 h 1771754"/>
              <a:gd name="connsiteX31" fmla="*/ 10648950 w 10993946"/>
              <a:gd name="connsiteY31" fmla="*/ 1028804 h 1771754"/>
              <a:gd name="connsiteX32" fmla="*/ 10725150 w 10993946"/>
              <a:gd name="connsiteY32" fmla="*/ 1276454 h 1771754"/>
              <a:gd name="connsiteX33" fmla="*/ 10763250 w 10993946"/>
              <a:gd name="connsiteY33" fmla="*/ 1409804 h 1771754"/>
              <a:gd name="connsiteX34" fmla="*/ 10820400 w 10993946"/>
              <a:gd name="connsiteY34" fmla="*/ 1486004 h 1771754"/>
              <a:gd name="connsiteX35" fmla="*/ 10877550 w 10993946"/>
              <a:gd name="connsiteY35" fmla="*/ 1581254 h 1771754"/>
              <a:gd name="connsiteX36" fmla="*/ 10991850 w 10993946"/>
              <a:gd name="connsiteY36" fmla="*/ 1733654 h 1771754"/>
              <a:gd name="connsiteX37" fmla="*/ 10991850 w 10993946"/>
              <a:gd name="connsiteY37" fmla="*/ 1771754 h 1771754"/>
              <a:gd name="connsiteX38" fmla="*/ 10991850 w 10993946"/>
              <a:gd name="connsiteY38" fmla="*/ 1771754 h 1771754"/>
              <a:gd name="connsiteX39" fmla="*/ 0 w 10993946"/>
              <a:gd name="connsiteY39" fmla="*/ 1638404 h 1771754"/>
              <a:gd name="connsiteX40" fmla="*/ 114300 w 10993946"/>
              <a:gd name="connsiteY40" fmla="*/ 381104 h 1771754"/>
              <a:gd name="connsiteX0" fmla="*/ 114300 w 10993946"/>
              <a:gd name="connsiteY0" fmla="*/ 381000 h 1771650"/>
              <a:gd name="connsiteX1" fmla="*/ 114300 w 10993946"/>
              <a:gd name="connsiteY1" fmla="*/ 381000 h 1771650"/>
              <a:gd name="connsiteX2" fmla="*/ 342900 w 10993946"/>
              <a:gd name="connsiteY2" fmla="*/ 400050 h 1771650"/>
              <a:gd name="connsiteX3" fmla="*/ 400050 w 10993946"/>
              <a:gd name="connsiteY3" fmla="*/ 419100 h 1771650"/>
              <a:gd name="connsiteX4" fmla="*/ 552450 w 10993946"/>
              <a:gd name="connsiteY4" fmla="*/ 342900 h 1771650"/>
              <a:gd name="connsiteX5" fmla="*/ 742950 w 10993946"/>
              <a:gd name="connsiteY5" fmla="*/ 190500 h 1771650"/>
              <a:gd name="connsiteX6" fmla="*/ 933450 w 10993946"/>
              <a:gd name="connsiteY6" fmla="*/ 266700 h 1771650"/>
              <a:gd name="connsiteX7" fmla="*/ 1276350 w 10993946"/>
              <a:gd name="connsiteY7" fmla="*/ 361950 h 1771650"/>
              <a:gd name="connsiteX8" fmla="*/ 1333500 w 10993946"/>
              <a:gd name="connsiteY8" fmla="*/ 381000 h 1771650"/>
              <a:gd name="connsiteX9" fmla="*/ 1771650 w 10993946"/>
              <a:gd name="connsiteY9" fmla="*/ 304800 h 1771650"/>
              <a:gd name="connsiteX10" fmla="*/ 2247900 w 10993946"/>
              <a:gd name="connsiteY10" fmla="*/ 323850 h 1771650"/>
              <a:gd name="connsiteX11" fmla="*/ 3486150 w 10993946"/>
              <a:gd name="connsiteY11" fmla="*/ 342900 h 1771650"/>
              <a:gd name="connsiteX12" fmla="*/ 3619500 w 10993946"/>
              <a:gd name="connsiteY12" fmla="*/ 381000 h 1771650"/>
              <a:gd name="connsiteX13" fmla="*/ 4743450 w 10993946"/>
              <a:gd name="connsiteY13" fmla="*/ 361950 h 1771650"/>
              <a:gd name="connsiteX14" fmla="*/ 5791200 w 10993946"/>
              <a:gd name="connsiteY14" fmla="*/ 381000 h 1771650"/>
              <a:gd name="connsiteX15" fmla="*/ 5924550 w 10993946"/>
              <a:gd name="connsiteY15" fmla="*/ 400050 h 1771650"/>
              <a:gd name="connsiteX16" fmla="*/ 8743950 w 10993946"/>
              <a:gd name="connsiteY16" fmla="*/ 266700 h 1771650"/>
              <a:gd name="connsiteX17" fmla="*/ 8801100 w 10993946"/>
              <a:gd name="connsiteY17" fmla="*/ 247650 h 1771650"/>
              <a:gd name="connsiteX18" fmla="*/ 8896350 w 10993946"/>
              <a:gd name="connsiteY18" fmla="*/ 171450 h 1771650"/>
              <a:gd name="connsiteX19" fmla="*/ 8953500 w 10993946"/>
              <a:gd name="connsiteY19" fmla="*/ 133350 h 1771650"/>
              <a:gd name="connsiteX20" fmla="*/ 9086850 w 10993946"/>
              <a:gd name="connsiteY20" fmla="*/ 114300 h 1771650"/>
              <a:gd name="connsiteX21" fmla="*/ 9639300 w 10993946"/>
              <a:gd name="connsiteY21" fmla="*/ 0 h 1771650"/>
              <a:gd name="connsiteX22" fmla="*/ 9886950 w 10993946"/>
              <a:gd name="connsiteY22" fmla="*/ 171450 h 1771650"/>
              <a:gd name="connsiteX23" fmla="*/ 10077450 w 10993946"/>
              <a:gd name="connsiteY23" fmla="*/ 152400 h 1771650"/>
              <a:gd name="connsiteX24" fmla="*/ 10210800 w 10993946"/>
              <a:gd name="connsiteY24" fmla="*/ 209550 h 1771650"/>
              <a:gd name="connsiteX25" fmla="*/ 10287000 w 10993946"/>
              <a:gd name="connsiteY25" fmla="*/ 361950 h 1771650"/>
              <a:gd name="connsiteX26" fmla="*/ 10306050 w 10993946"/>
              <a:gd name="connsiteY26" fmla="*/ 419100 h 1771650"/>
              <a:gd name="connsiteX27" fmla="*/ 10420350 w 10993946"/>
              <a:gd name="connsiteY27" fmla="*/ 476250 h 1771650"/>
              <a:gd name="connsiteX28" fmla="*/ 10477500 w 10993946"/>
              <a:gd name="connsiteY28" fmla="*/ 609600 h 1771650"/>
              <a:gd name="connsiteX29" fmla="*/ 10553700 w 10993946"/>
              <a:gd name="connsiteY29" fmla="*/ 819150 h 1771650"/>
              <a:gd name="connsiteX30" fmla="*/ 10648950 w 10993946"/>
              <a:gd name="connsiteY30" fmla="*/ 1028700 h 1771650"/>
              <a:gd name="connsiteX31" fmla="*/ 10725150 w 10993946"/>
              <a:gd name="connsiteY31" fmla="*/ 1276350 h 1771650"/>
              <a:gd name="connsiteX32" fmla="*/ 10763250 w 10993946"/>
              <a:gd name="connsiteY32" fmla="*/ 1409700 h 1771650"/>
              <a:gd name="connsiteX33" fmla="*/ 10820400 w 10993946"/>
              <a:gd name="connsiteY33" fmla="*/ 1485900 h 1771650"/>
              <a:gd name="connsiteX34" fmla="*/ 10877550 w 10993946"/>
              <a:gd name="connsiteY34" fmla="*/ 1581150 h 1771650"/>
              <a:gd name="connsiteX35" fmla="*/ 10991850 w 10993946"/>
              <a:gd name="connsiteY35" fmla="*/ 1733550 h 1771650"/>
              <a:gd name="connsiteX36" fmla="*/ 10991850 w 10993946"/>
              <a:gd name="connsiteY36" fmla="*/ 1771650 h 1771650"/>
              <a:gd name="connsiteX37" fmla="*/ 10991850 w 10993946"/>
              <a:gd name="connsiteY37" fmla="*/ 1771650 h 1771650"/>
              <a:gd name="connsiteX38" fmla="*/ 0 w 10993946"/>
              <a:gd name="connsiteY38" fmla="*/ 1638300 h 1771650"/>
              <a:gd name="connsiteX39" fmla="*/ 114300 w 10993946"/>
              <a:gd name="connsiteY39" fmla="*/ 381000 h 1771650"/>
              <a:gd name="connsiteX0" fmla="*/ 114300 w 10993946"/>
              <a:gd name="connsiteY0" fmla="*/ 266700 h 1657350"/>
              <a:gd name="connsiteX1" fmla="*/ 114300 w 10993946"/>
              <a:gd name="connsiteY1" fmla="*/ 266700 h 1657350"/>
              <a:gd name="connsiteX2" fmla="*/ 342900 w 10993946"/>
              <a:gd name="connsiteY2" fmla="*/ 285750 h 1657350"/>
              <a:gd name="connsiteX3" fmla="*/ 400050 w 10993946"/>
              <a:gd name="connsiteY3" fmla="*/ 304800 h 1657350"/>
              <a:gd name="connsiteX4" fmla="*/ 552450 w 10993946"/>
              <a:gd name="connsiteY4" fmla="*/ 228600 h 1657350"/>
              <a:gd name="connsiteX5" fmla="*/ 742950 w 10993946"/>
              <a:gd name="connsiteY5" fmla="*/ 76200 h 1657350"/>
              <a:gd name="connsiteX6" fmla="*/ 933450 w 10993946"/>
              <a:gd name="connsiteY6" fmla="*/ 152400 h 1657350"/>
              <a:gd name="connsiteX7" fmla="*/ 1276350 w 10993946"/>
              <a:gd name="connsiteY7" fmla="*/ 247650 h 1657350"/>
              <a:gd name="connsiteX8" fmla="*/ 1333500 w 10993946"/>
              <a:gd name="connsiteY8" fmla="*/ 266700 h 1657350"/>
              <a:gd name="connsiteX9" fmla="*/ 1771650 w 10993946"/>
              <a:gd name="connsiteY9" fmla="*/ 190500 h 1657350"/>
              <a:gd name="connsiteX10" fmla="*/ 2247900 w 10993946"/>
              <a:gd name="connsiteY10" fmla="*/ 209550 h 1657350"/>
              <a:gd name="connsiteX11" fmla="*/ 3486150 w 10993946"/>
              <a:gd name="connsiteY11" fmla="*/ 228600 h 1657350"/>
              <a:gd name="connsiteX12" fmla="*/ 3619500 w 10993946"/>
              <a:gd name="connsiteY12" fmla="*/ 266700 h 1657350"/>
              <a:gd name="connsiteX13" fmla="*/ 4743450 w 10993946"/>
              <a:gd name="connsiteY13" fmla="*/ 247650 h 1657350"/>
              <a:gd name="connsiteX14" fmla="*/ 5791200 w 10993946"/>
              <a:gd name="connsiteY14" fmla="*/ 266700 h 1657350"/>
              <a:gd name="connsiteX15" fmla="*/ 5924550 w 10993946"/>
              <a:gd name="connsiteY15" fmla="*/ 285750 h 1657350"/>
              <a:gd name="connsiteX16" fmla="*/ 8743950 w 10993946"/>
              <a:gd name="connsiteY16" fmla="*/ 152400 h 1657350"/>
              <a:gd name="connsiteX17" fmla="*/ 8801100 w 10993946"/>
              <a:gd name="connsiteY17" fmla="*/ 133350 h 1657350"/>
              <a:gd name="connsiteX18" fmla="*/ 8896350 w 10993946"/>
              <a:gd name="connsiteY18" fmla="*/ 57150 h 1657350"/>
              <a:gd name="connsiteX19" fmla="*/ 8953500 w 10993946"/>
              <a:gd name="connsiteY19" fmla="*/ 19050 h 1657350"/>
              <a:gd name="connsiteX20" fmla="*/ 9086850 w 10993946"/>
              <a:gd name="connsiteY20" fmla="*/ 0 h 1657350"/>
              <a:gd name="connsiteX21" fmla="*/ 9886950 w 10993946"/>
              <a:gd name="connsiteY21" fmla="*/ 57150 h 1657350"/>
              <a:gd name="connsiteX22" fmla="*/ 10077450 w 10993946"/>
              <a:gd name="connsiteY22" fmla="*/ 38100 h 1657350"/>
              <a:gd name="connsiteX23" fmla="*/ 10210800 w 10993946"/>
              <a:gd name="connsiteY23" fmla="*/ 95250 h 1657350"/>
              <a:gd name="connsiteX24" fmla="*/ 10287000 w 10993946"/>
              <a:gd name="connsiteY24" fmla="*/ 247650 h 1657350"/>
              <a:gd name="connsiteX25" fmla="*/ 10306050 w 10993946"/>
              <a:gd name="connsiteY25" fmla="*/ 304800 h 1657350"/>
              <a:gd name="connsiteX26" fmla="*/ 10420350 w 10993946"/>
              <a:gd name="connsiteY26" fmla="*/ 361950 h 1657350"/>
              <a:gd name="connsiteX27" fmla="*/ 10477500 w 10993946"/>
              <a:gd name="connsiteY27" fmla="*/ 495300 h 1657350"/>
              <a:gd name="connsiteX28" fmla="*/ 10553700 w 10993946"/>
              <a:gd name="connsiteY28" fmla="*/ 704850 h 1657350"/>
              <a:gd name="connsiteX29" fmla="*/ 10648950 w 10993946"/>
              <a:gd name="connsiteY29" fmla="*/ 914400 h 1657350"/>
              <a:gd name="connsiteX30" fmla="*/ 10725150 w 10993946"/>
              <a:gd name="connsiteY30" fmla="*/ 1162050 h 1657350"/>
              <a:gd name="connsiteX31" fmla="*/ 10763250 w 10993946"/>
              <a:gd name="connsiteY31" fmla="*/ 1295400 h 1657350"/>
              <a:gd name="connsiteX32" fmla="*/ 10820400 w 10993946"/>
              <a:gd name="connsiteY32" fmla="*/ 1371600 h 1657350"/>
              <a:gd name="connsiteX33" fmla="*/ 10877550 w 10993946"/>
              <a:gd name="connsiteY33" fmla="*/ 1466850 h 1657350"/>
              <a:gd name="connsiteX34" fmla="*/ 10991850 w 10993946"/>
              <a:gd name="connsiteY34" fmla="*/ 1619250 h 1657350"/>
              <a:gd name="connsiteX35" fmla="*/ 10991850 w 10993946"/>
              <a:gd name="connsiteY35" fmla="*/ 1657350 h 1657350"/>
              <a:gd name="connsiteX36" fmla="*/ 10991850 w 10993946"/>
              <a:gd name="connsiteY36" fmla="*/ 1657350 h 1657350"/>
              <a:gd name="connsiteX37" fmla="*/ 0 w 10993946"/>
              <a:gd name="connsiteY37" fmla="*/ 1524000 h 1657350"/>
              <a:gd name="connsiteX38" fmla="*/ 114300 w 10993946"/>
              <a:gd name="connsiteY38" fmla="*/ 266700 h 1657350"/>
              <a:gd name="connsiteX0" fmla="*/ 114300 w 10993946"/>
              <a:gd name="connsiteY0" fmla="*/ 247650 h 1638300"/>
              <a:gd name="connsiteX1" fmla="*/ 114300 w 10993946"/>
              <a:gd name="connsiteY1" fmla="*/ 247650 h 1638300"/>
              <a:gd name="connsiteX2" fmla="*/ 342900 w 10993946"/>
              <a:gd name="connsiteY2" fmla="*/ 266700 h 1638300"/>
              <a:gd name="connsiteX3" fmla="*/ 400050 w 10993946"/>
              <a:gd name="connsiteY3" fmla="*/ 285750 h 1638300"/>
              <a:gd name="connsiteX4" fmla="*/ 552450 w 10993946"/>
              <a:gd name="connsiteY4" fmla="*/ 209550 h 1638300"/>
              <a:gd name="connsiteX5" fmla="*/ 742950 w 10993946"/>
              <a:gd name="connsiteY5" fmla="*/ 57150 h 1638300"/>
              <a:gd name="connsiteX6" fmla="*/ 933450 w 10993946"/>
              <a:gd name="connsiteY6" fmla="*/ 133350 h 1638300"/>
              <a:gd name="connsiteX7" fmla="*/ 1276350 w 10993946"/>
              <a:gd name="connsiteY7" fmla="*/ 228600 h 1638300"/>
              <a:gd name="connsiteX8" fmla="*/ 1333500 w 10993946"/>
              <a:gd name="connsiteY8" fmla="*/ 247650 h 1638300"/>
              <a:gd name="connsiteX9" fmla="*/ 1771650 w 10993946"/>
              <a:gd name="connsiteY9" fmla="*/ 171450 h 1638300"/>
              <a:gd name="connsiteX10" fmla="*/ 2247900 w 10993946"/>
              <a:gd name="connsiteY10" fmla="*/ 190500 h 1638300"/>
              <a:gd name="connsiteX11" fmla="*/ 3486150 w 10993946"/>
              <a:gd name="connsiteY11" fmla="*/ 209550 h 1638300"/>
              <a:gd name="connsiteX12" fmla="*/ 3619500 w 10993946"/>
              <a:gd name="connsiteY12" fmla="*/ 247650 h 1638300"/>
              <a:gd name="connsiteX13" fmla="*/ 4743450 w 10993946"/>
              <a:gd name="connsiteY13" fmla="*/ 228600 h 1638300"/>
              <a:gd name="connsiteX14" fmla="*/ 5791200 w 10993946"/>
              <a:gd name="connsiteY14" fmla="*/ 247650 h 1638300"/>
              <a:gd name="connsiteX15" fmla="*/ 5924550 w 10993946"/>
              <a:gd name="connsiteY15" fmla="*/ 266700 h 1638300"/>
              <a:gd name="connsiteX16" fmla="*/ 8743950 w 10993946"/>
              <a:gd name="connsiteY16" fmla="*/ 133350 h 1638300"/>
              <a:gd name="connsiteX17" fmla="*/ 8801100 w 10993946"/>
              <a:gd name="connsiteY17" fmla="*/ 114300 h 1638300"/>
              <a:gd name="connsiteX18" fmla="*/ 8896350 w 10993946"/>
              <a:gd name="connsiteY18" fmla="*/ 38100 h 1638300"/>
              <a:gd name="connsiteX19" fmla="*/ 8953500 w 10993946"/>
              <a:gd name="connsiteY19" fmla="*/ 0 h 1638300"/>
              <a:gd name="connsiteX20" fmla="*/ 9886950 w 10993946"/>
              <a:gd name="connsiteY20" fmla="*/ 38100 h 1638300"/>
              <a:gd name="connsiteX21" fmla="*/ 10077450 w 10993946"/>
              <a:gd name="connsiteY21" fmla="*/ 19050 h 1638300"/>
              <a:gd name="connsiteX22" fmla="*/ 10210800 w 10993946"/>
              <a:gd name="connsiteY22" fmla="*/ 76200 h 1638300"/>
              <a:gd name="connsiteX23" fmla="*/ 10287000 w 10993946"/>
              <a:gd name="connsiteY23" fmla="*/ 228600 h 1638300"/>
              <a:gd name="connsiteX24" fmla="*/ 10306050 w 10993946"/>
              <a:gd name="connsiteY24" fmla="*/ 285750 h 1638300"/>
              <a:gd name="connsiteX25" fmla="*/ 10420350 w 10993946"/>
              <a:gd name="connsiteY25" fmla="*/ 342900 h 1638300"/>
              <a:gd name="connsiteX26" fmla="*/ 10477500 w 10993946"/>
              <a:gd name="connsiteY26" fmla="*/ 476250 h 1638300"/>
              <a:gd name="connsiteX27" fmla="*/ 10553700 w 10993946"/>
              <a:gd name="connsiteY27" fmla="*/ 685800 h 1638300"/>
              <a:gd name="connsiteX28" fmla="*/ 10648950 w 10993946"/>
              <a:gd name="connsiteY28" fmla="*/ 895350 h 1638300"/>
              <a:gd name="connsiteX29" fmla="*/ 10725150 w 10993946"/>
              <a:gd name="connsiteY29" fmla="*/ 1143000 h 1638300"/>
              <a:gd name="connsiteX30" fmla="*/ 10763250 w 10993946"/>
              <a:gd name="connsiteY30" fmla="*/ 1276350 h 1638300"/>
              <a:gd name="connsiteX31" fmla="*/ 10820400 w 10993946"/>
              <a:gd name="connsiteY31" fmla="*/ 1352550 h 1638300"/>
              <a:gd name="connsiteX32" fmla="*/ 10877550 w 10993946"/>
              <a:gd name="connsiteY32" fmla="*/ 1447800 h 1638300"/>
              <a:gd name="connsiteX33" fmla="*/ 10991850 w 10993946"/>
              <a:gd name="connsiteY33" fmla="*/ 1600200 h 1638300"/>
              <a:gd name="connsiteX34" fmla="*/ 10991850 w 10993946"/>
              <a:gd name="connsiteY34" fmla="*/ 1638300 h 1638300"/>
              <a:gd name="connsiteX35" fmla="*/ 10991850 w 10993946"/>
              <a:gd name="connsiteY35" fmla="*/ 1638300 h 1638300"/>
              <a:gd name="connsiteX36" fmla="*/ 0 w 10993946"/>
              <a:gd name="connsiteY36" fmla="*/ 1504950 h 1638300"/>
              <a:gd name="connsiteX37" fmla="*/ 114300 w 10993946"/>
              <a:gd name="connsiteY37" fmla="*/ 247650 h 1638300"/>
              <a:gd name="connsiteX0" fmla="*/ 114300 w 10993946"/>
              <a:gd name="connsiteY0" fmla="*/ 249798 h 1640448"/>
              <a:gd name="connsiteX1" fmla="*/ 114300 w 10993946"/>
              <a:gd name="connsiteY1" fmla="*/ 249798 h 1640448"/>
              <a:gd name="connsiteX2" fmla="*/ 342900 w 10993946"/>
              <a:gd name="connsiteY2" fmla="*/ 268848 h 1640448"/>
              <a:gd name="connsiteX3" fmla="*/ 400050 w 10993946"/>
              <a:gd name="connsiteY3" fmla="*/ 287898 h 1640448"/>
              <a:gd name="connsiteX4" fmla="*/ 552450 w 10993946"/>
              <a:gd name="connsiteY4" fmla="*/ 211698 h 1640448"/>
              <a:gd name="connsiteX5" fmla="*/ 742950 w 10993946"/>
              <a:gd name="connsiteY5" fmla="*/ 59298 h 1640448"/>
              <a:gd name="connsiteX6" fmla="*/ 933450 w 10993946"/>
              <a:gd name="connsiteY6" fmla="*/ 135498 h 1640448"/>
              <a:gd name="connsiteX7" fmla="*/ 1276350 w 10993946"/>
              <a:gd name="connsiteY7" fmla="*/ 230748 h 1640448"/>
              <a:gd name="connsiteX8" fmla="*/ 1333500 w 10993946"/>
              <a:gd name="connsiteY8" fmla="*/ 249798 h 1640448"/>
              <a:gd name="connsiteX9" fmla="*/ 1771650 w 10993946"/>
              <a:gd name="connsiteY9" fmla="*/ 173598 h 1640448"/>
              <a:gd name="connsiteX10" fmla="*/ 2247900 w 10993946"/>
              <a:gd name="connsiteY10" fmla="*/ 192648 h 1640448"/>
              <a:gd name="connsiteX11" fmla="*/ 3486150 w 10993946"/>
              <a:gd name="connsiteY11" fmla="*/ 211698 h 1640448"/>
              <a:gd name="connsiteX12" fmla="*/ 3619500 w 10993946"/>
              <a:gd name="connsiteY12" fmla="*/ 249798 h 1640448"/>
              <a:gd name="connsiteX13" fmla="*/ 4743450 w 10993946"/>
              <a:gd name="connsiteY13" fmla="*/ 230748 h 1640448"/>
              <a:gd name="connsiteX14" fmla="*/ 5791200 w 10993946"/>
              <a:gd name="connsiteY14" fmla="*/ 249798 h 1640448"/>
              <a:gd name="connsiteX15" fmla="*/ 5924550 w 10993946"/>
              <a:gd name="connsiteY15" fmla="*/ 268848 h 1640448"/>
              <a:gd name="connsiteX16" fmla="*/ 8743950 w 10993946"/>
              <a:gd name="connsiteY16" fmla="*/ 135498 h 1640448"/>
              <a:gd name="connsiteX17" fmla="*/ 8801100 w 10993946"/>
              <a:gd name="connsiteY17" fmla="*/ 116448 h 1640448"/>
              <a:gd name="connsiteX18" fmla="*/ 8953500 w 10993946"/>
              <a:gd name="connsiteY18" fmla="*/ 2148 h 1640448"/>
              <a:gd name="connsiteX19" fmla="*/ 9886950 w 10993946"/>
              <a:gd name="connsiteY19" fmla="*/ 40248 h 1640448"/>
              <a:gd name="connsiteX20" fmla="*/ 10077450 w 10993946"/>
              <a:gd name="connsiteY20" fmla="*/ 21198 h 1640448"/>
              <a:gd name="connsiteX21" fmla="*/ 10210800 w 10993946"/>
              <a:gd name="connsiteY21" fmla="*/ 78348 h 1640448"/>
              <a:gd name="connsiteX22" fmla="*/ 10287000 w 10993946"/>
              <a:gd name="connsiteY22" fmla="*/ 230748 h 1640448"/>
              <a:gd name="connsiteX23" fmla="*/ 10306050 w 10993946"/>
              <a:gd name="connsiteY23" fmla="*/ 287898 h 1640448"/>
              <a:gd name="connsiteX24" fmla="*/ 10420350 w 10993946"/>
              <a:gd name="connsiteY24" fmla="*/ 345048 h 1640448"/>
              <a:gd name="connsiteX25" fmla="*/ 10477500 w 10993946"/>
              <a:gd name="connsiteY25" fmla="*/ 478398 h 1640448"/>
              <a:gd name="connsiteX26" fmla="*/ 10553700 w 10993946"/>
              <a:gd name="connsiteY26" fmla="*/ 687948 h 1640448"/>
              <a:gd name="connsiteX27" fmla="*/ 10648950 w 10993946"/>
              <a:gd name="connsiteY27" fmla="*/ 897498 h 1640448"/>
              <a:gd name="connsiteX28" fmla="*/ 10725150 w 10993946"/>
              <a:gd name="connsiteY28" fmla="*/ 1145148 h 1640448"/>
              <a:gd name="connsiteX29" fmla="*/ 10763250 w 10993946"/>
              <a:gd name="connsiteY29" fmla="*/ 1278498 h 1640448"/>
              <a:gd name="connsiteX30" fmla="*/ 10820400 w 10993946"/>
              <a:gd name="connsiteY30" fmla="*/ 1354698 h 1640448"/>
              <a:gd name="connsiteX31" fmla="*/ 10877550 w 10993946"/>
              <a:gd name="connsiteY31" fmla="*/ 1449948 h 1640448"/>
              <a:gd name="connsiteX32" fmla="*/ 10991850 w 10993946"/>
              <a:gd name="connsiteY32" fmla="*/ 1602348 h 1640448"/>
              <a:gd name="connsiteX33" fmla="*/ 10991850 w 10993946"/>
              <a:gd name="connsiteY33" fmla="*/ 1640448 h 1640448"/>
              <a:gd name="connsiteX34" fmla="*/ 10991850 w 10993946"/>
              <a:gd name="connsiteY34" fmla="*/ 1640448 h 1640448"/>
              <a:gd name="connsiteX35" fmla="*/ 0 w 10993946"/>
              <a:gd name="connsiteY35" fmla="*/ 1507098 h 1640448"/>
              <a:gd name="connsiteX36" fmla="*/ 114300 w 10993946"/>
              <a:gd name="connsiteY36" fmla="*/ 249798 h 164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993946" h="1640448">
                <a:moveTo>
                  <a:pt x="114300" y="249798"/>
                </a:moveTo>
                <a:lnTo>
                  <a:pt x="114300" y="249798"/>
                </a:lnTo>
                <a:cubicBezTo>
                  <a:pt x="190500" y="256148"/>
                  <a:pt x="267107" y="258742"/>
                  <a:pt x="342900" y="268848"/>
                </a:cubicBezTo>
                <a:cubicBezTo>
                  <a:pt x="362804" y="271502"/>
                  <a:pt x="380677" y="293182"/>
                  <a:pt x="400050" y="287898"/>
                </a:cubicBezTo>
                <a:cubicBezTo>
                  <a:pt x="454845" y="272954"/>
                  <a:pt x="503748" y="240919"/>
                  <a:pt x="552450" y="211698"/>
                </a:cubicBezTo>
                <a:cubicBezTo>
                  <a:pt x="663359" y="145153"/>
                  <a:pt x="669054" y="133194"/>
                  <a:pt x="742950" y="59298"/>
                </a:cubicBezTo>
                <a:cubicBezTo>
                  <a:pt x="806450" y="84698"/>
                  <a:pt x="868339" y="114570"/>
                  <a:pt x="933450" y="135498"/>
                </a:cubicBezTo>
                <a:cubicBezTo>
                  <a:pt x="1046387" y="171799"/>
                  <a:pt x="1162287" y="198158"/>
                  <a:pt x="1276350" y="230748"/>
                </a:cubicBezTo>
                <a:cubicBezTo>
                  <a:pt x="1295658" y="236265"/>
                  <a:pt x="1314450" y="243448"/>
                  <a:pt x="1333500" y="249798"/>
                </a:cubicBezTo>
                <a:cubicBezTo>
                  <a:pt x="1479550" y="224398"/>
                  <a:pt x="1623696" y="182845"/>
                  <a:pt x="1771650" y="173598"/>
                </a:cubicBezTo>
                <a:cubicBezTo>
                  <a:pt x="1930218" y="163688"/>
                  <a:pt x="2089062" y="189118"/>
                  <a:pt x="2247900" y="192648"/>
                </a:cubicBezTo>
                <a:lnTo>
                  <a:pt x="3486150" y="211698"/>
                </a:lnTo>
                <a:cubicBezTo>
                  <a:pt x="3530600" y="224398"/>
                  <a:pt x="3573975" y="241764"/>
                  <a:pt x="3619500" y="249798"/>
                </a:cubicBezTo>
                <a:cubicBezTo>
                  <a:pt x="3943769" y="307022"/>
                  <a:pt x="4605534" y="236377"/>
                  <a:pt x="4743450" y="230748"/>
                </a:cubicBezTo>
                <a:lnTo>
                  <a:pt x="5791200" y="249798"/>
                </a:lnTo>
                <a:cubicBezTo>
                  <a:pt x="5836078" y="251246"/>
                  <a:pt x="5879872" y="273316"/>
                  <a:pt x="5924550" y="268848"/>
                </a:cubicBezTo>
                <a:cubicBezTo>
                  <a:pt x="8050586" y="56244"/>
                  <a:pt x="4904423" y="172065"/>
                  <a:pt x="8743950" y="135498"/>
                </a:cubicBezTo>
                <a:cubicBezTo>
                  <a:pt x="8763000" y="129148"/>
                  <a:pt x="8766175" y="138673"/>
                  <a:pt x="8801100" y="116448"/>
                </a:cubicBezTo>
                <a:cubicBezTo>
                  <a:pt x="8836025" y="94223"/>
                  <a:pt x="8772525" y="14848"/>
                  <a:pt x="8953500" y="2148"/>
                </a:cubicBezTo>
                <a:cubicBezTo>
                  <a:pt x="9134475" y="-10552"/>
                  <a:pt x="9699625" y="37073"/>
                  <a:pt x="9886950" y="40248"/>
                </a:cubicBezTo>
                <a:cubicBezTo>
                  <a:pt x="9950450" y="33898"/>
                  <a:pt x="10013633" y="21198"/>
                  <a:pt x="10077450" y="21198"/>
                </a:cubicBezTo>
                <a:cubicBezTo>
                  <a:pt x="10105480" y="21198"/>
                  <a:pt x="10195921" y="70909"/>
                  <a:pt x="10210800" y="78348"/>
                </a:cubicBezTo>
                <a:cubicBezTo>
                  <a:pt x="10236200" y="129148"/>
                  <a:pt x="10263498" y="179043"/>
                  <a:pt x="10287000" y="230748"/>
                </a:cubicBezTo>
                <a:cubicBezTo>
                  <a:pt x="10295309" y="249029"/>
                  <a:pt x="10290804" y="274830"/>
                  <a:pt x="10306050" y="287898"/>
                </a:cubicBezTo>
                <a:cubicBezTo>
                  <a:pt x="10338392" y="315620"/>
                  <a:pt x="10382250" y="325998"/>
                  <a:pt x="10420350" y="345048"/>
                </a:cubicBezTo>
                <a:cubicBezTo>
                  <a:pt x="10459997" y="503636"/>
                  <a:pt x="10411721" y="346840"/>
                  <a:pt x="10477500" y="478398"/>
                </a:cubicBezTo>
                <a:cubicBezTo>
                  <a:pt x="10524195" y="571789"/>
                  <a:pt x="10512209" y="587184"/>
                  <a:pt x="10553700" y="687948"/>
                </a:cubicBezTo>
                <a:cubicBezTo>
                  <a:pt x="10582914" y="758896"/>
                  <a:pt x="10617200" y="827648"/>
                  <a:pt x="10648950" y="897498"/>
                </a:cubicBezTo>
                <a:cubicBezTo>
                  <a:pt x="10684379" y="1110074"/>
                  <a:pt x="10642231" y="912976"/>
                  <a:pt x="10725150" y="1145148"/>
                </a:cubicBezTo>
                <a:cubicBezTo>
                  <a:pt x="10740698" y="1188684"/>
                  <a:pt x="10744120" y="1236413"/>
                  <a:pt x="10763250" y="1278498"/>
                </a:cubicBezTo>
                <a:cubicBezTo>
                  <a:pt x="10776388" y="1307402"/>
                  <a:pt x="10802788" y="1328280"/>
                  <a:pt x="10820400" y="1354698"/>
                </a:cubicBezTo>
                <a:cubicBezTo>
                  <a:pt x="10840939" y="1385506"/>
                  <a:pt x="10856317" y="1419615"/>
                  <a:pt x="10877550" y="1449948"/>
                </a:cubicBezTo>
                <a:cubicBezTo>
                  <a:pt x="10882601" y="1457164"/>
                  <a:pt x="10979313" y="1571005"/>
                  <a:pt x="10991850" y="1602348"/>
                </a:cubicBezTo>
                <a:cubicBezTo>
                  <a:pt x="10996567" y="1614140"/>
                  <a:pt x="10991850" y="1627748"/>
                  <a:pt x="10991850" y="1640448"/>
                </a:cubicBezTo>
                <a:lnTo>
                  <a:pt x="10991850" y="1640448"/>
                </a:lnTo>
                <a:lnTo>
                  <a:pt x="0" y="1507098"/>
                </a:lnTo>
                <a:lnTo>
                  <a:pt x="114300" y="249798"/>
                </a:lnTo>
                <a:close/>
              </a:path>
            </a:pathLst>
          </a:cu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52455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4375 L -3.54167E-6 0.04491 C 0.00964 0.02987 0.0017 0.04375 0.00703 0.02894 C 0.00743 0.02801 0.00821 0.02801 0.00886 0.02593 C 0.00964 0.02408 0.01003 0.02107 0.01081 0.01806 C 0.01133 0.01713 0.01211 0.01505 0.01276 0.0132 C 0.01315 0.01112 0.01342 0.00926 0.01407 0.00718 C 0.01472 0.00625 0.01576 0.00625 0.01654 0.00625 L 0.02045 0.01713 C 0.0211 0.01806 0.02149 0.02107 0.0224 0.022 L 0.02435 0.02408 C 0.03646 0.01621 0.03164 0.01806 0.03907 0.01505 C 0.04349 0.01019 0.04375 0.00811 0.05013 0.0132 C 0.05131 0.01413 0.05222 0.01806 0.05326 0.02014 C 0.05326 0.02107 0.05534 0.03288 0.05586 0.03288 C 0.0569 0.03403 0.05795 0.03195 0.05912 0.03102 C 0.05951 0.02801 0.05951 0.025 0.06042 0.022 C 0.06172 0.01806 0.06355 0.02107 0.06498 0.022 C 0.06602 0.02315 0.06706 0.02408 0.06823 0.02593 C 0.07422 0.03496 0.06901 0.02894 0.07318 0.03288 C 0.07461 0.03102 0.07578 0.02987 0.07709 0.02801 C 0.08203 0.02014 0.07865 0.02408 0.0823 0.02014 C 0.08438 0.022 0.08672 0.022 0.08868 0.02408 C 0.09076 0.02593 0.08933 0.03195 0.09076 0.03496 C 0.09102 0.03588 0.09193 0.03588 0.09258 0.03681 C 0.0931 0.03889 0.09323 0.04075 0.09388 0.0419 C 0.09597 0.04584 0.09727 0.04375 0.09909 0.04075 C 0.10131 0.03681 0.10183 0.03496 0.10365 0.02894 C 0.10482 0.02987 0.10625 0.02987 0.10743 0.03102 C 0.10821 0.03195 0.1086 0.03496 0.10938 0.03681 C 0.1099 0.03797 0.11068 0.03889 0.1112 0.04075 C 0.11615 0.03102 0.11381 0.03195 0.11967 0.03496 C 0.12045 0.03496 0.12136 0.03588 0.12227 0.03681 C 0.12435 0.03588 0.1267 0.03588 0.12865 0.03288 C 0.13099 0.02987 0.13138 0.02315 0.13321 0.01806 C 0.13373 0.01713 0.13451 0.01713 0.13516 0.01713 C 0.13555 0.01806 0.13555 0.022 0.13646 0.022 C 0.1375 0.02315 0.13868 0.02107 0.13972 0.01806 C 0.14076 0.01621 0.14115 0.01112 0.14219 0.00718 L 0.14414 0.00232 C 0.1444 0.00024 0.14453 -0.00162 0.1448 -0.0037 C 0.14571 -0.01342 0.14453 -0.00949 0.14623 -0.01342 L 0.14623 -0.0125 " pathEditMode="relative" rAng="0" ptsTypes="AAAAAAAAAAAAAAAAAAAAAAAAAAAAAAAAAAAAAAAAAAA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-28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14622 -0.0125 L 0.14622 -0.01227 C 0.15377 0.00093 0.15664 0.00417 0.16171 0.01782 C 0.16341 0.02245 0.16484 0.02731 0.16653 0.03194 C 0.16731 0.03472 0.16849 0.03727 0.16953 0.04028 C 0.17057 0.04375 0.17148 0.04769 0.17278 0.05139 C 0.17395 0.05509 0.17578 0.05856 0.17734 0.0625 C 0.17786 0.06505 0.17786 0.06829 0.1789 0.07083 C 0.18606 0.0875 0.18671 0.08148 0.19453 0.09583 C 0.19648 0.09907 0.19739 0.10347 0.19935 0.10694 C 0.20221 0.11273 0.20573 0.11713 0.20872 0.12338 C 0.21054 0.12755 0.21627 0.14144 0.21953 0.14583 C 0.22291 0.14977 0.22708 0.15255 0.23046 0.15694 C 0.23333 0.16019 0.23554 0.16435 0.23828 0.16806 C 0.24622 0.17708 0.25325 0.18194 0.26171 0.19005 C 0.26549 0.19352 0.26888 0.19815 0.27265 0.20139 C 0.27604 0.20394 0.27994 0.20463 0.28372 0.20671 C 0.28776 0.20926 0.29166 0.21296 0.29609 0.21528 C 0.30169 0.21759 0.30768 0.21782 0.31328 0.22083 C 0.31927 0.22361 0.32448 0.22894 0.33046 0.23194 C 0.33411 0.23356 0.33776 0.23356 0.34153 0.23472 C 0.34765 0.23634 0.35377 0.23866 0.36028 0.24028 C 0.37044 0.24213 0.39153 0.2456 0.39153 0.24606 L 0.47421 0.24306 C 0.4845 0.24144 0.49401 0.2331 0.50403 0.22894 C 0.51171 0.22569 0.51966 0.22361 0.52747 0.22083 C 0.53294 0.21597 0.55455 0.19931 0.56015 0.19306 C 0.56783 0.18449 0.57578 0.17639 0.58216 0.16528 C 0.58463 0.16065 0.58737 0.15602 0.58997 0.15116 C 0.59583 0.13912 0.5944 0.13773 0.60078 0.12338 C 0.60273 0.11944 0.6052 0.11644 0.60716 0.11227 C 0.6108 0.10417 0.61445 0.09583 0.61796 0.0875 C 0.61953 0.0838 0.62135 0.08032 0.62278 0.07639 C 0.62487 0.06991 0.62682 0.06343 0.62903 0.05694 C 0.63242 0.01806 0.62825 0.0662 0.63216 0.01528 C 0.63242 0.00926 0.63333 -0.00324 0.63515 -0.00972 C 0.63554 -0.01134 0.63619 -0.01157 0.63685 -0.0125 " pathEditMode="relative" rAng="0" ptsTypes="AAAAAAAAAAAAAAAAAAAAAAAAAAAAAAAAAAAAA">
                                      <p:cBhvr>
                                        <p:cTn id="14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129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63685 -0.0125 L 0.63685 -0.01226 C 0.80443 -0.00625 0.76459 -0.00092 0.76732 0.04931 C 0.76276 0.0588 0.70521 0.09167 0.69974 0.1213 C 0.7086 0.13218 0.77006 0.13149 0.77071 0.15209 C 0.77097 0.17107 0.74714 0.22107 0.7125 0.2426 C 0.72513 0.28913 0.76524 0.26158 0.78881 0.30463 C 0.79362 0.31621 0.72344 0.37524 0.7336 0.37963 C 0.74232 0.38658 0.79805 0.39445 0.80261 0.40417 C 0.81771 0.50371 0.78269 0.60718 0.85026 0.70301 C 0.88008 0.74375 0.87644 0.71991 0.87644 0.75811 L 0.87644 0.76389 " pathEditMode="relative" rAng="0" ptsTypes="AAAAAAAAAAAA">
                                      <p:cBhvr>
                                        <p:cTn id="16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388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C6F4105-52E9-39EC-0004-AF4105FF7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7999" cy="91439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AB87BB-647A-9264-8B5C-811790CCE6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07" y="4441370"/>
            <a:ext cx="6584093" cy="241662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5F27A1-097F-0C7D-EE6B-9949BC90E561}"/>
              </a:ext>
            </a:extLst>
          </p:cNvPr>
          <p:cNvSpPr txBox="1"/>
          <p:nvPr/>
        </p:nvSpPr>
        <p:spPr>
          <a:xfrm>
            <a:off x="8487508" y="392468"/>
            <a:ext cx="34171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河津七滝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D51843-87F7-DC25-DCFA-1E1AFD97F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962964" y="-1404760"/>
            <a:ext cx="1742635" cy="2323513"/>
          </a:xfrm>
          <a:prstGeom prst="rect">
            <a:avLst/>
          </a:prstGeom>
        </p:spPr>
      </p:pic>
      <p:sp>
        <p:nvSpPr>
          <p:cNvPr id="4" name="くだりみち">
            <a:extLst>
              <a:ext uri="{FF2B5EF4-FFF2-40B4-BE49-F238E27FC236}">
                <a16:creationId xmlns:a16="http://schemas.microsoft.com/office/drawing/2014/main" id="{D07A7B0A-3652-5B94-65AF-22726257A49F}"/>
              </a:ext>
            </a:extLst>
          </p:cNvPr>
          <p:cNvSpPr/>
          <p:nvPr/>
        </p:nvSpPr>
        <p:spPr>
          <a:xfrm>
            <a:off x="3329354" y="5654768"/>
            <a:ext cx="5009856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くだりみち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9905537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4.375E-6 0.00047 C 0.0026 0.01366 0.00221 -0.03148 0.00143 0.12824 C 0.0013 0.13889 0.0013 0.15186 0.00117 0.16297 C 0.0013 0.18195 0.00169 0.19954 0.00156 0.2213 C 0.00091 0.44213 -0.00053 0.36667 0.00104 0.43218 C 0.00117 0.51436 0.00117 0.59838 0.00156 0.67848 C 0.00169 0.69468 0.00221 0.68912 0.00234 0.70162 C 0.00247 0.7088 0.00247 0.72477 0.0026 0.73565 C 0.00273 0.91181 0.00221 1.09908 0.00325 1.26366 C 0.00377 1.33635 0.00377 1.30139 0.00377 1.36922 L 0.00377 1.37153 " pathEditMode="relative" rAng="0" ptsTypes="AAAAAAAAAA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EC2F9B2-313F-E822-C733-72A4CA1E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/>
          <a:stretch/>
        </p:blipFill>
        <p:spPr>
          <a:xfrm>
            <a:off x="19869" y="0"/>
            <a:ext cx="12172131" cy="7524204"/>
          </a:xfrm>
          <a:prstGeom prst="rect">
            <a:avLst/>
          </a:prstGeom>
        </p:spPr>
      </p:pic>
      <p:sp>
        <p:nvSpPr>
          <p:cNvPr id="11" name="くものすくぐって">
            <a:extLst>
              <a:ext uri="{FF2B5EF4-FFF2-40B4-BE49-F238E27FC236}">
                <a16:creationId xmlns:a16="http://schemas.microsoft.com/office/drawing/2014/main" id="{300AD21B-E60D-4340-97F2-6E331B838DD8}"/>
              </a:ext>
            </a:extLst>
          </p:cNvPr>
          <p:cNvSpPr/>
          <p:nvPr/>
        </p:nvSpPr>
        <p:spPr>
          <a:xfrm>
            <a:off x="2528779" y="5364890"/>
            <a:ext cx="71344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くものすくぐって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6069E4-A468-6B33-40E2-75A33AE7B3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7772" y="2338086"/>
            <a:ext cx="1136456" cy="151527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9088" y="444411"/>
            <a:ext cx="50586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河津ループ橋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172925"/>
      </p:ext>
    </p:extLst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0.00091 -0.00857 0.00182 -0.01713 0.00313 -0.02546 C 0.00365 -0.02778 0.00391 -0.02986 0.00495 -0.03195 C 0.00638 -0.03449 0.00859 -0.03704 0.01016 -0.03958 C 0.01081 -0.04097 0.01289 -0.04931 0.01393 -0.05093 C 0.01784 -0.0588 0.02539 -0.06505 0.02956 -0.07269 C 0.03164 -0.07639 0.0319 -0.08056 0.03477 -0.08426 C 0.0418 -0.09144 0.03529 -0.0838 0.0418 -0.09421 C 0.04466 -0.09838 0.04857 -0.10255 0.05078 -0.10695 C 0.05117 -0.10833 0.0513 -0.10972 0.05247 -0.11088 C 0.05547 -0.11435 0.05951 -0.11759 0.06302 -0.12107 C 0.06549 -0.12338 0.06732 -0.12616 0.06992 -0.1287 C 0.07305 -0.13125 0.0806 -0.13611 0.0806 -0.13588 C 0.08411 -0.14421 0.07904 -0.13611 0.09115 -0.14375 C 0.09453 -0.14607 0.09635 -0.14931 0.09987 -0.15162 C 0.10247 -0.15301 0.10586 -0.15394 0.10885 -0.15533 C 0.11159 -0.15695 0.11458 -0.15857 0.11745 -0.16042 C 0.11927 -0.16158 0.1207 -0.16296 0.12279 -0.16435 C 0.1306 -0.16898 0.15104 -0.17824 0.15794 -0.18056 C 0.1625 -0.18241 0.16732 -0.18403 0.17188 -0.18588 C 0.17604 -0.1875 0.17995 -0.18935 0.18424 -0.19097 C 0.18698 -0.1919 0.1901 -0.19236 0.19284 -0.19329 C 0.19831 -0.1956 0.20299 -0.19931 0.20872 -0.20116 C 0.21732 -0.20347 0.21953 -0.20394 0.22799 -0.20741 C 0.22995 -0.2081 0.23125 -0.20949 0.23333 -0.20995 C 0.23542 -0.21065 0.23815 -0.21088 0.24023 -0.21111 C 0.24427 -0.21204 0.24844 -0.21296 0.25247 -0.21389 C 0.25625 -0.21458 0.25951 -0.21597 0.26315 -0.21644 C 0.27422 -0.21759 0.28529 -0.21806 0.29661 -0.21875 C 0.31576 -0.22245 0.31745 -0.22292 0.34219 -0.22523 C 0.35443 -0.22639 0.37904 -0.22778 0.37904 -0.22755 C 0.38385 -0.2287 0.38854 -0.22986 0.39323 -0.23033 C 0.42383 -0.23333 0.4263 -0.23287 0.45313 -0.23287 L 0.45313 -0.23264 " pathEditMode="relative" rAng="0" ptsTypes="AAAAAAAAAAAAAAAAAAAAAAAAAAAAAAAAAAA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08157"/>
          </a:xfrm>
          <a:prstGeom prst="rect">
            <a:avLst/>
          </a:prstGeom>
        </p:spPr>
      </p:pic>
      <p:sp>
        <p:nvSpPr>
          <p:cNvPr id="10" name="くだりみち">
            <a:extLst>
              <a:ext uri="{FF2B5EF4-FFF2-40B4-BE49-F238E27FC236}">
                <a16:creationId xmlns:a16="http://schemas.microsoft.com/office/drawing/2014/main" id="{EA647EDF-8BA6-457E-B3A4-00CCA8525226}"/>
              </a:ext>
            </a:extLst>
          </p:cNvPr>
          <p:cNvSpPr/>
          <p:nvPr/>
        </p:nvSpPr>
        <p:spPr>
          <a:xfrm>
            <a:off x="1608406" y="5367454"/>
            <a:ext cx="8975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くだりみち</a:t>
            </a:r>
            <a:endParaRPr lang="ja-JP" altLang="en-US" sz="6000" b="1" cap="none" spc="0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8EE02EC-D1AA-4FB8-81F2-8FCF9B07651F}"/>
              </a:ext>
            </a:extLst>
          </p:cNvPr>
          <p:cNvGrpSpPr/>
          <p:nvPr/>
        </p:nvGrpSpPr>
        <p:grpSpPr>
          <a:xfrm>
            <a:off x="7013667" y="284612"/>
            <a:ext cx="4884210" cy="5371018"/>
            <a:chOff x="7013667" y="284612"/>
            <a:chExt cx="4884210" cy="537101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A4CF28E-5023-05C4-598B-2A82DA0D9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5133">
              <a:off x="7013667" y="1601736"/>
              <a:ext cx="4884210" cy="405389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EC65138-3B11-B7E3-6D34-229DAC1B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682">
              <a:off x="8283631" y="284612"/>
              <a:ext cx="3131820" cy="4175760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587075" y="819963"/>
            <a:ext cx="27726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/>
              <a:t>伊豆大島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56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85 C 0.00052 0.00185 0.00117 0.05023 -2.91667E-6 0.05023 C -0.00338 0.04931 -0.01653 0.00139 -0.02057 -0.00185 C -0.02461 -0.0037 -0.0306 0.04491 -0.02955 0.05162 C -0.02604 0.0463 -0.00416 0.00671 -2.91667E-6 2.51535E-1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113</Words>
  <Application>Microsoft Office PowerPoint</Application>
  <PresentationFormat>ワイド画面</PresentationFormat>
  <Paragraphs>35</Paragraphs>
  <Slides>11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BIZ UDPゴシック</vt:lpstr>
      <vt:lpstr>BIZ UDゴシック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さんぽ</dc:title>
  <dc:creator>Te00</dc:creator>
  <cp:lastModifiedBy>神奈川県教育委員会</cp:lastModifiedBy>
  <cp:revision>43</cp:revision>
  <dcterms:created xsi:type="dcterms:W3CDTF">2023-11-09T00:51:08Z</dcterms:created>
  <dcterms:modified xsi:type="dcterms:W3CDTF">2025-11-07T06:59:34Z</dcterms:modified>
</cp:coreProperties>
</file>