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47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54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41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6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27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95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20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10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49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78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19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88667-ED2E-4855-88E7-9456D483184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ABE52-D832-4C46-BD55-2C2735C7D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98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050473"/>
            <a:ext cx="9144000" cy="1459490"/>
          </a:xfrm>
        </p:spPr>
        <p:txBody>
          <a:bodyPr anchor="ctr"/>
          <a:lstStyle/>
          <a:p>
            <a:r>
              <a:rPr lang="ja-JP" altLang="en-US" dirty="0"/>
              <a:t>富士の山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99310" y="5001491"/>
            <a:ext cx="9144000" cy="5334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１１００　情報太郎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29600" y="3631585"/>
            <a:ext cx="3162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作詞：巌谷小波</a:t>
            </a:r>
            <a:endParaRPr kumimoji="1" lang="en-US" altLang="ja-JP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29600" y="4177992"/>
            <a:ext cx="3467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作曲：文部省唱歌</a:t>
            </a:r>
            <a:endParaRPr kumimoji="1" lang="ja-JP" altLang="en-US" sz="28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F1E9B16-FBCD-E58C-79ED-BCC59CC77A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75" y="3893195"/>
            <a:ext cx="2520925" cy="233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1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05349" y="546908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あたまを雲の上に出し</a:t>
            </a:r>
            <a:endParaRPr kumimoji="1" lang="ja-JP" altLang="en-US" sz="32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BCE8C51-773C-1EDB-8661-6B1BBFB3E5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225" y="1428750"/>
            <a:ext cx="325755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68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05349" y="546908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四方の山を見おろして</a:t>
            </a:r>
            <a:endParaRPr kumimoji="1" lang="ja-JP" altLang="en-US" sz="3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1A877EF-CE4C-A866-3C07-681B20B80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98"/>
          <a:stretch>
            <a:fillRect/>
          </a:stretch>
        </p:blipFill>
        <p:spPr>
          <a:xfrm>
            <a:off x="3368675" y="1545336"/>
            <a:ext cx="5454650" cy="323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196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005349" y="5469081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かみなりさまを下に聞く</a:t>
            </a:r>
            <a:endParaRPr kumimoji="1" lang="ja-JP" altLang="en-US" sz="32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DDB8F54-AC0E-D1EA-CCDB-56364C282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18" y="726075"/>
            <a:ext cx="6061662" cy="2764118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1271FAC-690E-82AA-47A5-A5E325717C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180" y="2360331"/>
            <a:ext cx="2466975" cy="276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1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362192" y="5430981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富士は日本一の山</a:t>
            </a:r>
            <a:endParaRPr kumimoji="1" lang="ja-JP" altLang="en-US" sz="3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4D47D8C-74BB-9E98-65D2-1533F4FD2A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0668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808912" y="3307772"/>
            <a:ext cx="24929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/>
              <a:t>おわり</a:t>
            </a:r>
          </a:p>
        </p:txBody>
      </p:sp>
    </p:spTree>
    <p:extLst>
      <p:ext uri="{BB962C8B-B14F-4D97-AF65-F5344CB8AC3E}">
        <p14:creationId xmlns:p14="http://schemas.microsoft.com/office/powerpoint/2010/main" val="2067003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39</Words>
  <Application>Microsoft Office PowerPoint</Application>
  <PresentationFormat>ワイド画面</PresentationFormat>
  <Paragraphs>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富士の山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童謡のタイトル</dc:title>
  <dc:creator>神奈川県教育委員会</dc:creator>
  <cp:lastModifiedBy>松浦大樹</cp:lastModifiedBy>
  <cp:revision>3</cp:revision>
  <dcterms:created xsi:type="dcterms:W3CDTF">2025-07-14T01:21:21Z</dcterms:created>
  <dcterms:modified xsi:type="dcterms:W3CDTF">2025-07-16T20:12:50Z</dcterms:modified>
</cp:coreProperties>
</file>