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34" autoAdjust="0"/>
  </p:normalViewPr>
  <p:slideViewPr>
    <p:cSldViewPr snapToGrid="0">
      <p:cViewPr>
        <p:scale>
          <a:sx n="75" d="100"/>
          <a:sy n="75" d="100"/>
        </p:scale>
        <p:origin x="191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02BD0-6FA6-4CD6-BB8F-49EF12DD1519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DB7AC-D6D9-4C7C-A4CC-AD7A341B1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72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あたまを雲の上に出し</a:t>
            </a:r>
            <a:br>
              <a:rPr lang="ja-JP" altLang="en-US" dirty="0"/>
            </a:br>
            <a:r>
              <a:rPr lang="ja-JP" altLang="en-US" dirty="0"/>
              <a:t>四方の山を見おろして</a:t>
            </a:r>
            <a:br>
              <a:rPr lang="ja-JP" altLang="en-US" dirty="0"/>
            </a:br>
            <a:r>
              <a:rPr lang="ja-JP" altLang="en-US" dirty="0"/>
              <a:t>かみなりさまを下に聞く</a:t>
            </a:r>
            <a:br>
              <a:rPr lang="ja-JP" altLang="en-US" dirty="0"/>
            </a:br>
            <a:r>
              <a:rPr lang="ja-JP" altLang="en-US" dirty="0"/>
              <a:t>富士は日本一の山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dirty="0"/>
              <a:t>青空高くそびえたち</a:t>
            </a:r>
            <a:br>
              <a:rPr lang="ja-JP" altLang="en-US" dirty="0"/>
            </a:br>
            <a:r>
              <a:rPr lang="ja-JP" altLang="en-US" dirty="0"/>
              <a:t>からだに雪の着物着て</a:t>
            </a:r>
            <a:br>
              <a:rPr lang="ja-JP" altLang="en-US" dirty="0"/>
            </a:br>
            <a:r>
              <a:rPr lang="ja-JP" altLang="en-US" dirty="0"/>
              <a:t>かすみのす</a:t>
            </a:r>
            <a:r>
              <a:rPr lang="ja-JP" altLang="en-US" dirty="0" err="1"/>
              <a:t>そを</a:t>
            </a:r>
            <a:r>
              <a:rPr lang="ja-JP" altLang="en-US" dirty="0"/>
              <a:t>遠くひく</a:t>
            </a:r>
            <a:br>
              <a:rPr lang="ja-JP" altLang="en-US" dirty="0"/>
            </a:br>
            <a:r>
              <a:rPr lang="ja-JP" altLang="en-US" dirty="0"/>
              <a:t>富士は日本一の山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DB7AC-D6D9-4C7C-A4CC-AD7A341B178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99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DB7AC-D6D9-4C7C-A4CC-AD7A341B178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810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3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46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44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29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33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05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7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59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78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24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07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75270-3723-44E7-B510-ABA0B379CA5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41DC3-E9D6-4B25-AE88-4A59FBE8B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60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D6346-5BE8-5186-B728-E20DB38AB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50473"/>
            <a:ext cx="9144000" cy="1459490"/>
          </a:xfrm>
        </p:spPr>
        <p:txBody>
          <a:bodyPr anchor="ctr"/>
          <a:lstStyle/>
          <a:p>
            <a:r>
              <a:rPr lang="ja-JP" altLang="en-US" dirty="0"/>
              <a:t>富士の山</a:t>
            </a:r>
            <a:endParaRPr kumimoji="1" lang="ja-JP" altLang="en-US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FF4A7891-1946-CFC6-AAC7-594E8438D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9310" y="5001491"/>
            <a:ext cx="9144000" cy="5334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１１００　情報太郎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2BE43C-57EF-3E9C-8998-7D3A290E8866}"/>
              </a:ext>
            </a:extLst>
          </p:cNvPr>
          <p:cNvSpPr txBox="1"/>
          <p:nvPr/>
        </p:nvSpPr>
        <p:spPr>
          <a:xfrm>
            <a:off x="8229600" y="3631585"/>
            <a:ext cx="3162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作詞：巌谷小波</a:t>
            </a:r>
            <a:endParaRPr kumimoji="1" lang="en-US" altLang="ja-JP" sz="28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291C38-FBBE-C983-F940-B2BE6C0D5BA7}"/>
              </a:ext>
            </a:extLst>
          </p:cNvPr>
          <p:cNvSpPr txBox="1"/>
          <p:nvPr/>
        </p:nvSpPr>
        <p:spPr>
          <a:xfrm>
            <a:off x="8229600" y="4177992"/>
            <a:ext cx="3467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作曲：文部省唱歌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638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２：さった峠">
            <a:extLst>
              <a:ext uri="{FF2B5EF4-FFF2-40B4-BE49-F238E27FC236}">
                <a16:creationId xmlns:a16="http://schemas.microsoft.com/office/drawing/2014/main" id="{8C8C9B52-A995-6AA9-7D53-EB0A5F155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E919DF7-9015-C69A-8C35-3BFAD6AC23BF}"/>
              </a:ext>
            </a:extLst>
          </p:cNvPr>
          <p:cNvSpPr txBox="1"/>
          <p:nvPr/>
        </p:nvSpPr>
        <p:spPr>
          <a:xfrm>
            <a:off x="7529599" y="32558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あたまを雲の上に出し</a:t>
            </a:r>
            <a:endParaRPr kumimoji="1" lang="ja-JP" altLang="en-US" sz="32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44E88C9-2803-400A-21A1-EFA0C43655B0}"/>
              </a:ext>
            </a:extLst>
          </p:cNvPr>
          <p:cNvSpPr txBox="1"/>
          <p:nvPr/>
        </p:nvSpPr>
        <p:spPr>
          <a:xfrm>
            <a:off x="7529598" y="943549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四方の山を見おろして</a:t>
            </a:r>
            <a:endParaRPr kumimoji="1" lang="ja-JP" altLang="en-US" sz="32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D0AC1B-70C7-AA57-F9E2-A47275EC234E}"/>
              </a:ext>
            </a:extLst>
          </p:cNvPr>
          <p:cNvSpPr txBox="1"/>
          <p:nvPr/>
        </p:nvSpPr>
        <p:spPr>
          <a:xfrm>
            <a:off x="7493277" y="1561517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かみなりさまを下に聞く</a:t>
            </a:r>
            <a:endParaRPr kumimoji="1" lang="ja-JP" altLang="en-US" sz="32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7B0DB8-1D95-9ED4-B9AC-353351BB5029}"/>
              </a:ext>
            </a:extLst>
          </p:cNvPr>
          <p:cNvSpPr txBox="1"/>
          <p:nvPr/>
        </p:nvSpPr>
        <p:spPr>
          <a:xfrm>
            <a:off x="7529598" y="2146292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富士は日本一の山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1943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FFD8A0A-D356-DE00-96C9-794A24EBD94E}"/>
              </a:ext>
            </a:extLst>
          </p:cNvPr>
          <p:cNvSpPr txBox="1"/>
          <p:nvPr/>
        </p:nvSpPr>
        <p:spPr>
          <a:xfrm>
            <a:off x="4808912" y="3307772"/>
            <a:ext cx="24929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/>
              <a:t>おわり</a:t>
            </a:r>
          </a:p>
        </p:txBody>
      </p:sp>
    </p:spTree>
    <p:extLst>
      <p:ext uri="{BB962C8B-B14F-4D97-AF65-F5344CB8AC3E}">
        <p14:creationId xmlns:p14="http://schemas.microsoft.com/office/powerpoint/2010/main" val="1962156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92</Words>
  <Application>Microsoft Office PowerPoint</Application>
  <PresentationFormat>ワイド画面</PresentationFormat>
  <Paragraphs>12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富士の山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富士の山 作詞　巌谷小波    作曲　文部省唱歌</dc:title>
  <dc:creator>matuura</dc:creator>
  <cp:lastModifiedBy>松浦大樹</cp:lastModifiedBy>
  <cp:revision>18</cp:revision>
  <dcterms:created xsi:type="dcterms:W3CDTF">2022-11-07T10:07:12Z</dcterms:created>
  <dcterms:modified xsi:type="dcterms:W3CDTF">2025-07-16T21:22:38Z</dcterms:modified>
</cp:coreProperties>
</file>