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94" autoAdjust="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02BD0-6FA6-4CD6-BB8F-49EF12DD1519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B7AC-D6D9-4C7C-A4CC-AD7A341B17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72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あたまを雲の上に出し</a:t>
            </a:r>
            <a:br>
              <a:rPr lang="ja-JP" altLang="en-US" dirty="0"/>
            </a:br>
            <a:r>
              <a:rPr lang="ja-JP" altLang="en-US" dirty="0"/>
              <a:t>四方の山を見おろして</a:t>
            </a:r>
            <a:br>
              <a:rPr lang="ja-JP" altLang="en-US" dirty="0"/>
            </a:br>
            <a:r>
              <a:rPr lang="ja-JP" altLang="en-US" dirty="0"/>
              <a:t>かみなりさまを下に聞く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青空高くそびえたち</a:t>
            </a:r>
            <a:br>
              <a:rPr lang="ja-JP" altLang="en-US" dirty="0"/>
            </a:br>
            <a:r>
              <a:rPr lang="ja-JP" altLang="en-US" dirty="0"/>
              <a:t>からだに雪の着物着て</a:t>
            </a:r>
            <a:br>
              <a:rPr lang="ja-JP" altLang="en-US" dirty="0"/>
            </a:br>
            <a:r>
              <a:rPr lang="ja-JP" altLang="en-US" dirty="0"/>
              <a:t>かすみのす</a:t>
            </a:r>
            <a:r>
              <a:rPr lang="ja-JP" altLang="en-US" dirty="0" err="1"/>
              <a:t>そを</a:t>
            </a:r>
            <a:r>
              <a:rPr lang="ja-JP" altLang="en-US" dirty="0"/>
              <a:t>遠くひく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99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あたまを雲の上に出し</a:t>
            </a:r>
            <a:br>
              <a:rPr lang="ja-JP" altLang="en-US" dirty="0"/>
            </a:br>
            <a:r>
              <a:rPr lang="ja-JP" altLang="en-US" dirty="0"/>
              <a:t>四方の山を見おろして</a:t>
            </a:r>
            <a:br>
              <a:rPr lang="ja-JP" altLang="en-US" dirty="0"/>
            </a:br>
            <a:r>
              <a:rPr lang="ja-JP" altLang="en-US" dirty="0"/>
              <a:t>かみなりさまを下に聞く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青空高くそびえたち</a:t>
            </a:r>
            <a:br>
              <a:rPr lang="ja-JP" altLang="en-US" dirty="0"/>
            </a:br>
            <a:r>
              <a:rPr lang="ja-JP" altLang="en-US" dirty="0"/>
              <a:t>からだに雪の着物着て</a:t>
            </a:r>
            <a:br>
              <a:rPr lang="ja-JP" altLang="en-US" dirty="0"/>
            </a:br>
            <a:r>
              <a:rPr lang="ja-JP" altLang="en-US" dirty="0"/>
              <a:t>かすみのす</a:t>
            </a:r>
            <a:r>
              <a:rPr lang="ja-JP" altLang="en-US" dirty="0" err="1"/>
              <a:t>そを</a:t>
            </a:r>
            <a:r>
              <a:rPr lang="ja-JP" altLang="en-US" dirty="0"/>
              <a:t>遠くひく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2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あたまを雲の上に出し</a:t>
            </a:r>
            <a:br>
              <a:rPr lang="ja-JP" altLang="en-US" dirty="0"/>
            </a:br>
            <a:r>
              <a:rPr lang="ja-JP" altLang="en-US" dirty="0"/>
              <a:t>四方の山を見おろして</a:t>
            </a:r>
            <a:br>
              <a:rPr lang="ja-JP" altLang="en-US" dirty="0"/>
            </a:br>
            <a:r>
              <a:rPr lang="ja-JP" altLang="en-US" dirty="0"/>
              <a:t>かみなりさまを下に聞く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青空高くそびえたち</a:t>
            </a:r>
            <a:br>
              <a:rPr lang="ja-JP" altLang="en-US" dirty="0"/>
            </a:br>
            <a:r>
              <a:rPr lang="ja-JP" altLang="en-US" dirty="0"/>
              <a:t>からだに雪の着物着て</a:t>
            </a:r>
            <a:br>
              <a:rPr lang="ja-JP" altLang="en-US" dirty="0"/>
            </a:br>
            <a:r>
              <a:rPr lang="ja-JP" altLang="en-US" dirty="0"/>
              <a:t>かすみのす</a:t>
            </a:r>
            <a:r>
              <a:rPr lang="ja-JP" altLang="en-US" dirty="0" err="1"/>
              <a:t>そを</a:t>
            </a:r>
            <a:r>
              <a:rPr lang="ja-JP" altLang="en-US" dirty="0"/>
              <a:t>遠くひく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11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あたまを雲の上に出し</a:t>
            </a:r>
            <a:br>
              <a:rPr lang="ja-JP" altLang="en-US" dirty="0"/>
            </a:br>
            <a:r>
              <a:rPr lang="ja-JP" altLang="en-US" dirty="0"/>
              <a:t>四方の山を見おろして</a:t>
            </a:r>
            <a:br>
              <a:rPr lang="ja-JP" altLang="en-US" dirty="0"/>
            </a:br>
            <a:r>
              <a:rPr lang="ja-JP" altLang="en-US" dirty="0"/>
              <a:t>かみなりさまを下に聞く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青空高くそびえたち</a:t>
            </a:r>
            <a:br>
              <a:rPr lang="ja-JP" altLang="en-US" dirty="0"/>
            </a:br>
            <a:r>
              <a:rPr lang="ja-JP" altLang="en-US" dirty="0"/>
              <a:t>からだに雪の着物着て</a:t>
            </a:r>
            <a:br>
              <a:rPr lang="ja-JP" altLang="en-US" dirty="0"/>
            </a:br>
            <a:r>
              <a:rPr lang="ja-JP" altLang="en-US" dirty="0"/>
              <a:t>かすみのす</a:t>
            </a:r>
            <a:r>
              <a:rPr lang="ja-JP" altLang="en-US" dirty="0" err="1"/>
              <a:t>そを</a:t>
            </a:r>
            <a:r>
              <a:rPr lang="ja-JP" altLang="en-US" dirty="0"/>
              <a:t>遠くひく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あたまを雲の上に出し</a:t>
            </a:r>
            <a:br>
              <a:rPr lang="ja-JP" altLang="en-US" dirty="0"/>
            </a:br>
            <a:r>
              <a:rPr lang="ja-JP" altLang="en-US" dirty="0"/>
              <a:t>四方の山を見おろして</a:t>
            </a:r>
            <a:br>
              <a:rPr lang="ja-JP" altLang="en-US" dirty="0"/>
            </a:br>
            <a:r>
              <a:rPr lang="ja-JP" altLang="en-US" dirty="0"/>
              <a:t>かみなりさまを下に聞く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br>
              <a:rPr lang="ja-JP" altLang="en-US" dirty="0"/>
            </a:br>
            <a:br>
              <a:rPr lang="ja-JP" altLang="en-US" dirty="0"/>
            </a:br>
            <a:r>
              <a:rPr lang="ja-JP" altLang="en-US" dirty="0"/>
              <a:t>青空高くそびえたち</a:t>
            </a:r>
            <a:br>
              <a:rPr lang="ja-JP" altLang="en-US" dirty="0"/>
            </a:br>
            <a:r>
              <a:rPr lang="ja-JP" altLang="en-US" dirty="0"/>
              <a:t>からだに雪の着物着て</a:t>
            </a:r>
            <a:br>
              <a:rPr lang="ja-JP" altLang="en-US" dirty="0"/>
            </a:br>
            <a:r>
              <a:rPr lang="ja-JP" altLang="en-US" dirty="0"/>
              <a:t>かすみのす</a:t>
            </a:r>
            <a:r>
              <a:rPr lang="ja-JP" altLang="en-US" dirty="0" err="1"/>
              <a:t>そを</a:t>
            </a:r>
            <a:r>
              <a:rPr lang="ja-JP" altLang="en-US" dirty="0"/>
              <a:t>遠くひく</a:t>
            </a:r>
            <a:br>
              <a:rPr lang="ja-JP" altLang="en-US" dirty="0"/>
            </a:br>
            <a:r>
              <a:rPr lang="ja-JP" altLang="en-US" dirty="0"/>
              <a:t>富士は日本一の山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B7AC-D6D9-4C7C-A4CC-AD7A341B178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81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3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46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44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29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33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05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59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78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24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270-3723-44E7-B510-ABA0B379CA57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07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75270-3723-44E7-B510-ABA0B379CA57}" type="datetimeFigureOut">
              <a:rPr kumimoji="1" lang="ja-JP" altLang="en-US" smtClean="0"/>
              <a:t>2025/7/17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1DC3-E9D6-4B25-AE88-4A59FBE8B2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6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C72DFA5-7A62-CADC-5A74-509BFEBF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885994" y="4268021"/>
            <a:ext cx="2888840" cy="36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n w="3175">
                  <a:solidFill>
                    <a:srgbClr val="66FF66"/>
                  </a:solidFill>
                </a:ln>
                <a:solidFill>
                  <a:srgbClr val="66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作曲　文部省唱歌</a:t>
            </a:r>
            <a:endParaRPr lang="ja-JP" altLang="en-US" sz="1100" dirty="0">
              <a:ln w="3175">
                <a:solidFill>
                  <a:srgbClr val="66FF66"/>
                </a:solidFill>
              </a:ln>
              <a:solidFill>
                <a:srgbClr val="66FF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81374" y="2383524"/>
            <a:ext cx="54292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66FF6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富士の山</a:t>
            </a:r>
            <a:endParaRPr lang="ja-JP" altLang="en-US" sz="8000" b="1" cap="none" spc="0" dirty="0">
              <a:ln w="1016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66FF6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7684F4C-391F-CD6E-5E6A-F1F316971B09}"/>
              </a:ext>
            </a:extLst>
          </p:cNvPr>
          <p:cNvSpPr txBox="1">
            <a:spLocks/>
          </p:cNvSpPr>
          <p:nvPr/>
        </p:nvSpPr>
        <p:spPr>
          <a:xfrm>
            <a:off x="3874416" y="5046692"/>
            <a:ext cx="5175053" cy="10814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66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１１００　情報太郎</a:t>
            </a:r>
            <a:endParaRPr lang="ja-JP" altLang="en-US" sz="16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66FF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608CCFAE-61CE-6739-DC2D-CB4F58ADE29E}"/>
              </a:ext>
            </a:extLst>
          </p:cNvPr>
          <p:cNvSpPr txBox="1">
            <a:spLocks/>
          </p:cNvSpPr>
          <p:nvPr/>
        </p:nvSpPr>
        <p:spPr>
          <a:xfrm>
            <a:off x="7885994" y="3858070"/>
            <a:ext cx="2888840" cy="5489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n w="3175">
                  <a:solidFill>
                    <a:srgbClr val="66FF66"/>
                  </a:solidFill>
                </a:ln>
                <a:solidFill>
                  <a:srgbClr val="66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作詞　巌谷小波</a:t>
            </a:r>
            <a:br>
              <a:rPr lang="en-US" altLang="ja-JP" sz="2400" dirty="0">
                <a:ln w="3175">
                  <a:solidFill>
                    <a:srgbClr val="66FF66"/>
                  </a:solidFill>
                </a:ln>
                <a:solidFill>
                  <a:srgbClr val="66FF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endParaRPr lang="ja-JP" altLang="en-US" sz="1100" dirty="0">
              <a:ln w="3175">
                <a:solidFill>
                  <a:srgbClr val="66FF66"/>
                </a:solidFill>
              </a:ln>
              <a:solidFill>
                <a:srgbClr val="66FF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3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-1梅と桜">
            <a:extLst>
              <a:ext uri="{FF2B5EF4-FFF2-40B4-BE49-F238E27FC236}">
                <a16:creationId xmlns:a16="http://schemas.microsoft.com/office/drawing/2014/main" id="{217072B0-F83B-EE1C-B0BC-1AF1EDDDE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" y="2032"/>
            <a:ext cx="12184777" cy="6853937"/>
          </a:xfrm>
          <a:prstGeom prst="rect">
            <a:avLst/>
          </a:prstGeom>
        </p:spPr>
      </p:pic>
      <p:sp>
        <p:nvSpPr>
          <p:cNvPr id="3" name="あたまを雲の上に出し"/>
          <p:cNvSpPr/>
          <p:nvPr/>
        </p:nvSpPr>
        <p:spPr>
          <a:xfrm>
            <a:off x="2464983" y="5255803"/>
            <a:ext cx="73838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あたまを雲の上に出し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943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00"/>
    </mc:Choice>
    <mc:Fallback xmlns="">
      <p:transition advTm="73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2-2ひまわり">
            <a:extLst>
              <a:ext uri="{FF2B5EF4-FFF2-40B4-BE49-F238E27FC236}">
                <a16:creationId xmlns:a16="http://schemas.microsoft.com/office/drawing/2014/main" id="{26CE9F82-E73C-C680-C551-D425B7A96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四方の山を見おろして"/>
          <p:cNvSpPr/>
          <p:nvPr/>
        </p:nvSpPr>
        <p:spPr>
          <a:xfrm>
            <a:off x="2464983" y="5234082"/>
            <a:ext cx="73838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四方の山を見おろして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9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00"/>
    </mc:Choice>
    <mc:Fallback xmlns="">
      <p:transition advTm="73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2-3紅葉">
            <a:extLst>
              <a:ext uri="{FF2B5EF4-FFF2-40B4-BE49-F238E27FC236}">
                <a16:creationId xmlns:a16="http://schemas.microsoft.com/office/drawing/2014/main" id="{08AD5D63-6688-218B-8A2E-1F995B753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8389" cy="6858000"/>
          </a:xfrm>
          <a:prstGeom prst="rect">
            <a:avLst/>
          </a:prstGeom>
        </p:spPr>
      </p:pic>
      <p:sp>
        <p:nvSpPr>
          <p:cNvPr id="5" name="かみなりさまを下に聞く"/>
          <p:cNvSpPr/>
          <p:nvPr/>
        </p:nvSpPr>
        <p:spPr>
          <a:xfrm>
            <a:off x="2464983" y="5277523"/>
            <a:ext cx="7860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かみなりさまを下に聞く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6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00"/>
    </mc:Choice>
    <mc:Fallback xmlns="">
      <p:transition advTm="73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2-4樹氷">
            <a:extLst>
              <a:ext uri="{FF2B5EF4-FFF2-40B4-BE49-F238E27FC236}">
                <a16:creationId xmlns:a16="http://schemas.microsoft.com/office/drawing/2014/main" id="{B6185CCA-8002-2460-2D52-C788B27FA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31"/>
            <a:ext cx="12188385" cy="6855967"/>
          </a:xfrm>
          <a:prstGeom prst="rect">
            <a:avLst/>
          </a:prstGeom>
        </p:spPr>
      </p:pic>
      <p:sp>
        <p:nvSpPr>
          <p:cNvPr id="6" name="富士は日本一の山"/>
          <p:cNvSpPr/>
          <p:nvPr/>
        </p:nvSpPr>
        <p:spPr>
          <a:xfrm>
            <a:off x="2464983" y="5277523"/>
            <a:ext cx="7860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富士は日本一の山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73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00"/>
    </mc:Choice>
    <mc:Fallback xmlns="">
      <p:transition advTm="9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669ACF-9E0B-93C0-8E72-6BC168221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1957"/>
            <a:ext cx="12319000" cy="692548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178925" y="5578695"/>
            <a:ext cx="2438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おわり</a:t>
            </a:r>
            <a:endParaRPr lang="ja-JP" alt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1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298</Words>
  <Application>Microsoft Office PowerPoint</Application>
  <PresentationFormat>ワイド画面</PresentationFormat>
  <Paragraphs>19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ゴシック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富士の山 作詞　巌谷小波    作曲　文部省唱歌</dc:title>
  <dc:creator>matuura</dc:creator>
  <cp:lastModifiedBy>松浦大樹</cp:lastModifiedBy>
  <cp:revision>31</cp:revision>
  <dcterms:created xsi:type="dcterms:W3CDTF">2022-11-07T10:07:12Z</dcterms:created>
  <dcterms:modified xsi:type="dcterms:W3CDTF">2025-07-16T21:23:14Z</dcterms:modified>
</cp:coreProperties>
</file>