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00D"/>
    <a:srgbClr val="FFCC00"/>
    <a:srgbClr val="33CC33"/>
    <a:srgbClr val="FF9900"/>
    <a:srgbClr val="FF6600"/>
    <a:srgbClr val="00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914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4D0E3B-7471-462F-9FDA-1216F5A67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E70E10D-A9C5-481A-9771-D1D16F1F0D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915AF9-C483-4EF3-B244-DD3B385AE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4D5126-CB5E-4481-8FC1-15440890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3237BF-B83C-490F-B4E8-89240DC4A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49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E95A58-F3E9-4F22-B77A-2685F85F1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E6F5878-8773-40E9-ABCF-849FBE447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A7156F-FF2B-4E53-B0C9-760057CE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865936-DCD8-434E-9855-CBEC8B998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06183C-898C-4162-8D4E-1D7A4505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1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B8D898A-24A9-43FA-8AB4-77B05BAD2A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6F1DC20-AC4B-4025-B9EE-F6F258F5C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0AAB0-A8D5-4648-8FAA-D1192FB7F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3E8238-0EED-4753-B98F-39EECF47B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103DE9-A64A-46A1-B375-2B12BABD9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141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4D7B8F-6EFB-41C5-A723-20A0E72F7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AC673B-48F3-4FC3-A4EC-F69CB5D40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CED506-0487-4C67-9F57-628BE9BE6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98E769-17FA-4334-B290-3590EF28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E72957-F938-478C-9FC5-07FDE4A8A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45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6E9468-9045-4169-921A-28A70A806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4587C8-5EB9-47DB-BA3D-65565F14F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CB0B54-E7DB-430F-9CDC-C31E95EEA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A6659A-935B-4D3E-B461-912A72AAD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43B9D2-5ED1-4012-A7FD-E30C558AD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56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DD7418-57C5-4452-8D87-5AD708ADE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BE4C73-848D-47B2-ACE0-244EEFF9F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6514FB-1CCC-4FA9-8C81-E2786A60F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6EA6D11-06B8-48C0-9EE0-636A35CC3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277973-868C-4731-BC80-5CBDFFB12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ABC922-334F-4FDB-A243-0764C77EE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9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0B6FE0-40FD-4393-B67B-65CC05D97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C466A8-D2E4-49FA-937B-730B888FF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F140421-BC3F-4C5F-A57F-51EC61815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4F09144-5DD3-4410-BF6F-7229A7C0D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753C3D3-02B4-407A-96F0-8652D6EF4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191D087-8915-4669-A31F-00C29214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065B83-9C54-469C-A1D0-3F2F4F17B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128FAA4-B1C2-4965-935E-99BB8572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423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0FD5CA-F448-46B4-AF38-FFCF3FE63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31655B9-F5AB-4D16-99A1-A6246FB93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852D367-C292-4A4B-8348-98EBC0512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BFF214-B46F-4E95-BFB2-F655B8871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751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8DEE887-A76B-45BC-AF5F-03AE956A3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EB3B78E-F9E8-4A9B-9901-761C187BD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B2CA614-6EE7-4270-A50A-644BA300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50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17DB3F-F384-406B-BFFA-C04AE5DBB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13FD-AB3F-4665-8740-FFC9F9CE9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FFDEB8F-471E-4311-B260-7E0F01F78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7F895C-4470-4F17-9768-551181E95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0AD2D9-0C6A-44FD-9017-C11D0D17F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E1327E-3F51-423A-A59C-AFE32F0FC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69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72DCD1-86A3-40A2-A5B6-F2B29034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248AACC-3E87-4CEC-B2D0-C64E3325C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3AECB19-579E-49FF-B64F-7027E68D2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5C92E4-81A7-4E5E-8385-27CF1B3BA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6A55C9-D7EC-412F-9E52-3EB6B53F3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BFD631-746B-4C9C-9C3E-0CFEBB81D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5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D2B3C48-F68A-473D-ADCD-5B01D7E40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491874-4B3C-4853-9B9F-EA1B0F71B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4D94DF-8E44-46FB-8328-0F704DC55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07EC2-F606-4CB1-8C76-A1F69290459D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2A3063-1C7D-433D-831F-B64BFACCF9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31BCDB-673A-43C7-BB01-AFFAD288A5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A0217-B742-4EAC-A113-C51913F523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6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D172618-E17F-4006-B662-E2888DF54F15}"/>
              </a:ext>
            </a:extLst>
          </p:cNvPr>
          <p:cNvGrpSpPr/>
          <p:nvPr/>
        </p:nvGrpSpPr>
        <p:grpSpPr>
          <a:xfrm>
            <a:off x="7816341" y="1546515"/>
            <a:ext cx="2482326" cy="4616533"/>
            <a:chOff x="3143952" y="1208028"/>
            <a:chExt cx="2482326" cy="4616533"/>
          </a:xfrm>
        </p:grpSpPr>
        <p:sp>
          <p:nvSpPr>
            <p:cNvPr id="5" name="角丸四角形 34">
              <a:extLst>
                <a:ext uri="{FF2B5EF4-FFF2-40B4-BE49-F238E27FC236}">
                  <a16:creationId xmlns:a16="http://schemas.microsoft.com/office/drawing/2014/main" id="{C03A6917-1C05-4F90-8B81-C4715410A781}"/>
                </a:ext>
              </a:extLst>
            </p:cNvPr>
            <p:cNvSpPr/>
            <p:nvPr/>
          </p:nvSpPr>
          <p:spPr>
            <a:xfrm>
              <a:off x="3522324" y="3079511"/>
              <a:ext cx="1813634" cy="1828664"/>
            </a:xfrm>
            <a:prstGeom prst="roundRect">
              <a:avLst>
                <a:gd name="adj" fmla="val 27654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BEAAF54A-0D77-477F-9A62-06DBBDEC0B14}"/>
                </a:ext>
              </a:extLst>
            </p:cNvPr>
            <p:cNvGrpSpPr/>
            <p:nvPr/>
          </p:nvGrpSpPr>
          <p:grpSpPr>
            <a:xfrm>
              <a:off x="3272225" y="1208028"/>
              <a:ext cx="2293940" cy="2013884"/>
              <a:chOff x="3140855" y="2225898"/>
              <a:chExt cx="2791397" cy="2450611"/>
            </a:xfrm>
          </p:grpSpPr>
          <p:sp>
            <p:nvSpPr>
              <p:cNvPr id="11" name="円/楕円 1">
                <a:extLst>
                  <a:ext uri="{FF2B5EF4-FFF2-40B4-BE49-F238E27FC236}">
                    <a16:creationId xmlns:a16="http://schemas.microsoft.com/office/drawing/2014/main" id="{9187FB18-A25D-4D86-BC07-C5491924AD50}"/>
                  </a:ext>
                </a:extLst>
              </p:cNvPr>
              <p:cNvSpPr/>
              <p:nvPr/>
            </p:nvSpPr>
            <p:spPr>
              <a:xfrm>
                <a:off x="3419872" y="2444261"/>
                <a:ext cx="2232248" cy="2232248"/>
              </a:xfrm>
              <a:prstGeom prst="ellipse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円/楕円 2">
                <a:extLst>
                  <a:ext uri="{FF2B5EF4-FFF2-40B4-BE49-F238E27FC236}">
                    <a16:creationId xmlns:a16="http://schemas.microsoft.com/office/drawing/2014/main" id="{D340B3D2-1E6F-4766-B95F-8EF1B0BB0E83}"/>
                  </a:ext>
                </a:extLst>
              </p:cNvPr>
              <p:cNvSpPr/>
              <p:nvPr/>
            </p:nvSpPr>
            <p:spPr>
              <a:xfrm>
                <a:off x="4924140" y="2225898"/>
                <a:ext cx="1008112" cy="984739"/>
              </a:xfrm>
              <a:prstGeom prst="ellipse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円/楕円 3">
                <a:extLst>
                  <a:ext uri="{FF2B5EF4-FFF2-40B4-BE49-F238E27FC236}">
                    <a16:creationId xmlns:a16="http://schemas.microsoft.com/office/drawing/2014/main" id="{2D51616D-BD82-432D-B5D0-34774D95AAD3}"/>
                  </a:ext>
                </a:extLst>
              </p:cNvPr>
              <p:cNvSpPr/>
              <p:nvPr/>
            </p:nvSpPr>
            <p:spPr>
              <a:xfrm>
                <a:off x="3140855" y="2249048"/>
                <a:ext cx="1008112" cy="984739"/>
              </a:xfrm>
              <a:prstGeom prst="ellipse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4">
                <a:extLst>
                  <a:ext uri="{FF2B5EF4-FFF2-40B4-BE49-F238E27FC236}">
                    <a16:creationId xmlns:a16="http://schemas.microsoft.com/office/drawing/2014/main" id="{CA34B0EA-9152-465F-867A-966DD5E5F980}"/>
                  </a:ext>
                </a:extLst>
              </p:cNvPr>
              <p:cNvSpPr/>
              <p:nvPr/>
            </p:nvSpPr>
            <p:spPr>
              <a:xfrm>
                <a:off x="4936279" y="3423566"/>
                <a:ext cx="280132" cy="27363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5">
                <a:extLst>
                  <a:ext uri="{FF2B5EF4-FFF2-40B4-BE49-F238E27FC236}">
                    <a16:creationId xmlns:a16="http://schemas.microsoft.com/office/drawing/2014/main" id="{16E994EF-BFED-41A2-856A-824948152786}"/>
                  </a:ext>
                </a:extLst>
              </p:cNvPr>
              <p:cNvSpPr/>
              <p:nvPr/>
            </p:nvSpPr>
            <p:spPr>
              <a:xfrm>
                <a:off x="3899939" y="3419803"/>
                <a:ext cx="280132" cy="27363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8">
                <a:extLst>
                  <a:ext uri="{FF2B5EF4-FFF2-40B4-BE49-F238E27FC236}">
                    <a16:creationId xmlns:a16="http://schemas.microsoft.com/office/drawing/2014/main" id="{3C559E14-6E5E-418A-9722-05D314DC6A9E}"/>
                  </a:ext>
                </a:extLst>
              </p:cNvPr>
              <p:cNvSpPr/>
              <p:nvPr/>
            </p:nvSpPr>
            <p:spPr>
              <a:xfrm>
                <a:off x="3851920" y="3796495"/>
                <a:ext cx="1352352" cy="880013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円/楕円 9">
                <a:extLst>
                  <a:ext uri="{FF2B5EF4-FFF2-40B4-BE49-F238E27FC236}">
                    <a16:creationId xmlns:a16="http://schemas.microsoft.com/office/drawing/2014/main" id="{7344243E-8999-4333-A2DF-162240FB2887}"/>
                  </a:ext>
                </a:extLst>
              </p:cNvPr>
              <p:cNvSpPr/>
              <p:nvPr/>
            </p:nvSpPr>
            <p:spPr>
              <a:xfrm>
                <a:off x="4386750" y="3912244"/>
                <a:ext cx="231549" cy="18519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円/楕円 10">
                <a:extLst>
                  <a:ext uri="{FF2B5EF4-FFF2-40B4-BE49-F238E27FC236}">
                    <a16:creationId xmlns:a16="http://schemas.microsoft.com/office/drawing/2014/main" id="{197A5D47-A14A-4593-BFB3-28D71460D8FE}"/>
                  </a:ext>
                </a:extLst>
              </p:cNvPr>
              <p:cNvSpPr/>
              <p:nvPr/>
            </p:nvSpPr>
            <p:spPr>
              <a:xfrm>
                <a:off x="4380351" y="4208345"/>
                <a:ext cx="264992" cy="404286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" name="角丸四角形 35">
              <a:extLst>
                <a:ext uri="{FF2B5EF4-FFF2-40B4-BE49-F238E27FC236}">
                  <a16:creationId xmlns:a16="http://schemas.microsoft.com/office/drawing/2014/main" id="{0C38AEF3-9F19-42EF-84B3-EEE3E17289E3}"/>
                </a:ext>
              </a:extLst>
            </p:cNvPr>
            <p:cNvSpPr/>
            <p:nvPr/>
          </p:nvSpPr>
          <p:spPr>
            <a:xfrm rot="2222498">
              <a:off x="5045637" y="2400533"/>
              <a:ext cx="580641" cy="1609979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角丸四角形 36">
              <a:extLst>
                <a:ext uri="{FF2B5EF4-FFF2-40B4-BE49-F238E27FC236}">
                  <a16:creationId xmlns:a16="http://schemas.microsoft.com/office/drawing/2014/main" id="{01A25279-CAF2-41D1-851A-436FDB1190DE}"/>
                </a:ext>
              </a:extLst>
            </p:cNvPr>
            <p:cNvSpPr/>
            <p:nvPr/>
          </p:nvSpPr>
          <p:spPr>
            <a:xfrm rot="19377502" flipH="1">
              <a:off x="3143952" y="2364427"/>
              <a:ext cx="580641" cy="1609979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角丸四角形 37">
              <a:extLst>
                <a:ext uri="{FF2B5EF4-FFF2-40B4-BE49-F238E27FC236}">
                  <a16:creationId xmlns:a16="http://schemas.microsoft.com/office/drawing/2014/main" id="{5C83A562-94BC-4BC8-B12E-F1040858DF53}"/>
                </a:ext>
              </a:extLst>
            </p:cNvPr>
            <p:cNvSpPr/>
            <p:nvPr/>
          </p:nvSpPr>
          <p:spPr>
            <a:xfrm>
              <a:off x="3720815" y="4214582"/>
              <a:ext cx="580641" cy="1609979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角丸四角形 38">
              <a:extLst>
                <a:ext uri="{FF2B5EF4-FFF2-40B4-BE49-F238E27FC236}">
                  <a16:creationId xmlns:a16="http://schemas.microsoft.com/office/drawing/2014/main" id="{40CEAECF-0BF5-49CE-9B22-44C67E1A2715}"/>
                </a:ext>
              </a:extLst>
            </p:cNvPr>
            <p:cNvSpPr/>
            <p:nvPr/>
          </p:nvSpPr>
          <p:spPr>
            <a:xfrm>
              <a:off x="4547388" y="4214581"/>
              <a:ext cx="580641" cy="1609979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89445BE4-EE50-42D7-A8F8-0CD7C41328FC}"/>
              </a:ext>
            </a:extLst>
          </p:cNvPr>
          <p:cNvGrpSpPr/>
          <p:nvPr/>
        </p:nvGrpSpPr>
        <p:grpSpPr>
          <a:xfrm>
            <a:off x="4888836" y="4163008"/>
            <a:ext cx="1904413" cy="1830223"/>
            <a:chOff x="-3359971" y="4788783"/>
            <a:chExt cx="2106388" cy="2024330"/>
          </a:xfrm>
        </p:grpSpPr>
        <p:sp>
          <p:nvSpPr>
            <p:cNvPr id="20" name="フリーフォーム 46">
              <a:extLst>
                <a:ext uri="{FF2B5EF4-FFF2-40B4-BE49-F238E27FC236}">
                  <a16:creationId xmlns:a16="http://schemas.microsoft.com/office/drawing/2014/main" id="{8B1C010F-3875-4537-BED6-A2ADE64D48CD}"/>
                </a:ext>
              </a:extLst>
            </p:cNvPr>
            <p:cNvSpPr/>
            <p:nvPr/>
          </p:nvSpPr>
          <p:spPr>
            <a:xfrm rot="1801163">
              <a:off x="-2879059" y="6464715"/>
              <a:ext cx="214585" cy="348398"/>
            </a:xfrm>
            <a:custGeom>
              <a:avLst/>
              <a:gdLst>
                <a:gd name="connsiteX0" fmla="*/ 0 w 371475"/>
                <a:gd name="connsiteY0" fmla="*/ 0 h 571500"/>
                <a:gd name="connsiteX1" fmla="*/ 28575 w 371475"/>
                <a:gd name="connsiteY1" fmla="*/ 428625 h 571500"/>
                <a:gd name="connsiteX2" fmla="*/ 371475 w 371475"/>
                <a:gd name="connsiteY2" fmla="*/ 571500 h 571500"/>
                <a:gd name="connsiteX0" fmla="*/ 0 w 289280"/>
                <a:gd name="connsiteY0" fmla="*/ 0 h 478810"/>
                <a:gd name="connsiteX1" fmla="*/ 28575 w 289280"/>
                <a:gd name="connsiteY1" fmla="*/ 428625 h 478810"/>
                <a:gd name="connsiteX2" fmla="*/ 289280 w 289280"/>
                <a:gd name="connsiteY2" fmla="*/ 478811 h 47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9280" h="478810">
                  <a:moveTo>
                    <a:pt x="0" y="0"/>
                  </a:moveTo>
                  <a:lnTo>
                    <a:pt x="28575" y="428625"/>
                  </a:lnTo>
                  <a:lnTo>
                    <a:pt x="289280" y="478811"/>
                  </a:lnTo>
                </a:path>
              </a:pathLst>
            </a:custGeom>
            <a:ln w="57150">
              <a:solidFill>
                <a:srgbClr val="FF99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円/楕円 40">
              <a:extLst>
                <a:ext uri="{FF2B5EF4-FFF2-40B4-BE49-F238E27FC236}">
                  <a16:creationId xmlns:a16="http://schemas.microsoft.com/office/drawing/2014/main" id="{9A8488D5-9620-4C8D-963B-4940BA6D30C9}"/>
                </a:ext>
              </a:extLst>
            </p:cNvPr>
            <p:cNvSpPr/>
            <p:nvPr/>
          </p:nvSpPr>
          <p:spPr>
            <a:xfrm>
              <a:off x="-2412776" y="4788783"/>
              <a:ext cx="985815" cy="985815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二等辺三角形 21">
              <a:extLst>
                <a:ext uri="{FF2B5EF4-FFF2-40B4-BE49-F238E27FC236}">
                  <a16:creationId xmlns:a16="http://schemas.microsoft.com/office/drawing/2014/main" id="{7A5766F6-380F-45AF-BE8F-3D95E9A2B4FD}"/>
                </a:ext>
              </a:extLst>
            </p:cNvPr>
            <p:cNvSpPr/>
            <p:nvPr/>
          </p:nvSpPr>
          <p:spPr>
            <a:xfrm rot="7051970">
              <a:off x="-1634937" y="5405209"/>
              <a:ext cx="461344" cy="301365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円/楕円 42">
              <a:extLst>
                <a:ext uri="{FF2B5EF4-FFF2-40B4-BE49-F238E27FC236}">
                  <a16:creationId xmlns:a16="http://schemas.microsoft.com/office/drawing/2014/main" id="{7795EB9C-E40D-452D-9D03-00808138A65D}"/>
                </a:ext>
              </a:extLst>
            </p:cNvPr>
            <p:cNvSpPr/>
            <p:nvPr/>
          </p:nvSpPr>
          <p:spPr>
            <a:xfrm>
              <a:off x="-1899795" y="5165232"/>
              <a:ext cx="217551" cy="2242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円/楕円 43">
              <a:extLst>
                <a:ext uri="{FF2B5EF4-FFF2-40B4-BE49-F238E27FC236}">
                  <a16:creationId xmlns:a16="http://schemas.microsoft.com/office/drawing/2014/main" id="{CAB66320-7E48-4610-974B-0AAC992B69E4}"/>
                </a:ext>
              </a:extLst>
            </p:cNvPr>
            <p:cNvSpPr/>
            <p:nvPr/>
          </p:nvSpPr>
          <p:spPr>
            <a:xfrm>
              <a:off x="-3204864" y="5513493"/>
              <a:ext cx="1284995" cy="985815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/楕円 44">
              <a:extLst>
                <a:ext uri="{FF2B5EF4-FFF2-40B4-BE49-F238E27FC236}">
                  <a16:creationId xmlns:a16="http://schemas.microsoft.com/office/drawing/2014/main" id="{214031F2-01B8-46A6-8016-E7C48892E7FB}"/>
                </a:ext>
              </a:extLst>
            </p:cNvPr>
            <p:cNvSpPr/>
            <p:nvPr/>
          </p:nvSpPr>
          <p:spPr>
            <a:xfrm rot="1644744">
              <a:off x="-3359971" y="5576021"/>
              <a:ext cx="919905" cy="449451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フリーフォーム 45">
              <a:extLst>
                <a:ext uri="{FF2B5EF4-FFF2-40B4-BE49-F238E27FC236}">
                  <a16:creationId xmlns:a16="http://schemas.microsoft.com/office/drawing/2014/main" id="{CF65859B-5965-4C82-BEED-8D7030138883}"/>
                </a:ext>
              </a:extLst>
            </p:cNvPr>
            <p:cNvSpPr/>
            <p:nvPr/>
          </p:nvSpPr>
          <p:spPr>
            <a:xfrm>
              <a:off x="-2400299" y="6453336"/>
              <a:ext cx="224756" cy="330931"/>
            </a:xfrm>
            <a:custGeom>
              <a:avLst/>
              <a:gdLst>
                <a:gd name="connsiteX0" fmla="*/ 0 w 371475"/>
                <a:gd name="connsiteY0" fmla="*/ 0 h 571500"/>
                <a:gd name="connsiteX1" fmla="*/ 28575 w 371475"/>
                <a:gd name="connsiteY1" fmla="*/ 428625 h 571500"/>
                <a:gd name="connsiteX2" fmla="*/ 371475 w 371475"/>
                <a:gd name="connsiteY2" fmla="*/ 571500 h 571500"/>
                <a:gd name="connsiteX0" fmla="*/ 0 w 302992"/>
                <a:gd name="connsiteY0" fmla="*/ 0 h 449323"/>
                <a:gd name="connsiteX1" fmla="*/ 28575 w 302992"/>
                <a:gd name="connsiteY1" fmla="*/ 428625 h 449323"/>
                <a:gd name="connsiteX2" fmla="*/ 302992 w 302992"/>
                <a:gd name="connsiteY2" fmla="*/ 449323 h 449323"/>
                <a:gd name="connsiteX0" fmla="*/ 0 w 302992"/>
                <a:gd name="connsiteY0" fmla="*/ 0 h 454805"/>
                <a:gd name="connsiteX1" fmla="*/ 28576 w 302992"/>
                <a:gd name="connsiteY1" fmla="*/ 454805 h 454805"/>
                <a:gd name="connsiteX2" fmla="*/ 302992 w 302992"/>
                <a:gd name="connsiteY2" fmla="*/ 449323 h 454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2992" h="454805">
                  <a:moveTo>
                    <a:pt x="0" y="0"/>
                  </a:moveTo>
                  <a:lnTo>
                    <a:pt x="28576" y="454805"/>
                  </a:lnTo>
                  <a:lnTo>
                    <a:pt x="302992" y="449323"/>
                  </a:lnTo>
                </a:path>
              </a:pathLst>
            </a:custGeom>
            <a:ln w="57150">
              <a:solidFill>
                <a:srgbClr val="FF99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46ECFFF1-0235-4D87-A610-942A4BA69224}"/>
              </a:ext>
            </a:extLst>
          </p:cNvPr>
          <p:cNvGrpSpPr/>
          <p:nvPr/>
        </p:nvGrpSpPr>
        <p:grpSpPr>
          <a:xfrm>
            <a:off x="943078" y="2221631"/>
            <a:ext cx="2886113" cy="3697474"/>
            <a:chOff x="-108520" y="620688"/>
            <a:chExt cx="2304256" cy="2952042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8FA0E8B1-DA37-49E4-AD5C-C77A83C7C0CA}"/>
                </a:ext>
              </a:extLst>
            </p:cNvPr>
            <p:cNvSpPr/>
            <p:nvPr/>
          </p:nvSpPr>
          <p:spPr>
            <a:xfrm>
              <a:off x="683568" y="2872343"/>
              <a:ext cx="720080" cy="700387"/>
            </a:xfrm>
            <a:prstGeom prst="rect">
              <a:avLst/>
            </a:prstGeom>
            <a:solidFill>
              <a:srgbClr val="F390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二等辺三角形 28">
              <a:extLst>
                <a:ext uri="{FF2B5EF4-FFF2-40B4-BE49-F238E27FC236}">
                  <a16:creationId xmlns:a16="http://schemas.microsoft.com/office/drawing/2014/main" id="{DFC59A64-CAFC-45AC-A736-8C5C18199209}"/>
                </a:ext>
              </a:extLst>
            </p:cNvPr>
            <p:cNvSpPr/>
            <p:nvPr/>
          </p:nvSpPr>
          <p:spPr>
            <a:xfrm>
              <a:off x="431540" y="620688"/>
              <a:ext cx="1224136" cy="792088"/>
            </a:xfrm>
            <a:prstGeom prst="triangle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二等辺三角形 29">
              <a:extLst>
                <a:ext uri="{FF2B5EF4-FFF2-40B4-BE49-F238E27FC236}">
                  <a16:creationId xmlns:a16="http://schemas.microsoft.com/office/drawing/2014/main" id="{DC33C757-8385-4580-B54D-2185E91CC785}"/>
                </a:ext>
              </a:extLst>
            </p:cNvPr>
            <p:cNvSpPr/>
            <p:nvPr/>
          </p:nvSpPr>
          <p:spPr>
            <a:xfrm>
              <a:off x="179512" y="908720"/>
              <a:ext cx="1728192" cy="1224136"/>
            </a:xfrm>
            <a:prstGeom prst="triangle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9F4BFD25-61C4-4232-A72D-E0D93010C9E6}"/>
                </a:ext>
              </a:extLst>
            </p:cNvPr>
            <p:cNvSpPr/>
            <p:nvPr/>
          </p:nvSpPr>
          <p:spPr>
            <a:xfrm>
              <a:off x="-108520" y="1412776"/>
              <a:ext cx="2304256" cy="1574137"/>
            </a:xfrm>
            <a:prstGeom prst="triangle">
              <a:avLst/>
            </a:prstGeom>
            <a:solidFill>
              <a:srgbClr val="00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031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6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6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animRot by="900000">
                                      <p:cBhvr>
                                        <p:cTn id="10" dur="1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Rot by="86400000">
                                      <p:cBhvr>
                                        <p:cTn id="12" dur="2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6200"/>
                                  </p:stCondLst>
                                  <p:childTnLst>
                                    <p:animMotion origin="layout" path="M -5.83333E-6 -3.33333E-6 C 0.00364 -0.0243 0.01215 -0.03541 0.0236 -0.0537 C 0.02899 -0.06226 0.03471 -0.07338 0.04166 -0.07963 C 0.04409 -0.08449 0.04496 -0.0868 0.0486 -0.09074 C 0.05121 -0.09351 0.05694 -0.09814 0.05694 -0.09814 C 0.06128 -0.10694 0.06666 -0.10671 0.07221 -0.11296 C 0.08524 -0.12754 0.06371 -0.10717 0.08471 -0.12592 C 0.08888 -0.12963 0.09305 -0.13333 0.09721 -0.13703 C 0.0986 -0.13819 0.10138 -0.14074 0.10138 -0.14074 C 0.1052 -0.14838 0.11076 -0.14976 0.11666 -0.1537 C 0.12812 -0.16134 0.14044 -0.16481 0.15277 -0.17037 C 0.15676 -0.17222 0.1611 -0.17291 0.16527 -0.17407 C 0.17083 -0.17546 0.18194 -0.17777 0.18194 -0.17777 C 0.19478 -0.17638 0.20121 -0.17546 0.21249 -0.17037 C 0.21527 -0.16921 0.21805 -0.16782 0.22083 -0.16666 C 0.22221 -0.16597 0.22499 -0.16481 0.22499 -0.16481 C 0.23437 -0.15231 0.23211 -0.15856 0.23471 -0.14814 C 0.23419 -0.14305 0.23402 -0.13356 0.23194 -0.12777 C 0.22777 -0.11666 0.21926 -0.11388 0.2111 -0.11111 C 0.20468 -0.1118 0.19808 -0.11157 0.19166 -0.11296 C 0.18871 -0.11365 0.1861 -0.1155 0.18333 -0.11666 C 0.18194 -0.11736 0.17916 -0.11851 0.17916 -0.11851 C 0.17638 -0.12407 0.1736 -0.12963 0.17083 -0.13518 C 0.16926 -0.13842 0.16892 -0.14259 0.16805 -0.14629 C 0.16753 -0.14814 0.16666 -0.15185 0.16666 -0.15185 C 0.16718 -0.1655 0.16718 -0.17893 0.16805 -0.19259 C 0.16822 -0.19652 0.16996 -0.20162 0.17083 -0.20555 C 0.17326 -0.21666 0.17534 -0.22685 0.17916 -0.23703 C 0.18228 -0.24537 0.18853 -0.25208 0.19305 -0.25925 C 0.20312 -0.27546 0.21371 -0.28611 0.22638 -0.29814 C 0.23471 -0.30601 0.24218 -0.31435 0.25138 -0.32037 C 0.25711 -0.3243 0.26024 -0.32939 0.26666 -0.33148 C 0.26857 -0.33333 0.27013 -0.33564 0.27221 -0.33703 C 0.27395 -0.33819 0.27603 -0.33773 0.27777 -0.33888 C 0.27951 -0.34027 0.2802 -0.34305 0.28194 -0.34444 C 0.28367 -0.3456 0.28576 -0.34537 0.28749 -0.34629 C 0.28749 -0.34629 0.30138 -0.35555 0.30416 -0.3574 C 0.3111 -0.36203 0.31787 -0.36805 0.32499 -0.37222 C 0.32951 -0.375 0.34218 -0.38009 0.34583 -0.38333 C 0.35885 -0.3949 0.38142 -0.40509 0.39721 -0.40925 C 0.40902 -0.41713 0.42204 -0.4199 0.43471 -0.42407 C 0.45155 -0.42963 0.46735 -0.43333 0.48471 -0.43518 C 0.50034 -0.43935 0.51596 -0.4412 0.53194 -0.44259 C 0.55364 -0.44745 0.57534 -0.44953 0.59721 -0.4537 C 0.62794 -0.45254 0.64999 -0.45023 0.67916 -0.44814 C 0.71162 -0.43958 0.74513 -0.43865 0.77777 -0.43148 C 0.79062 -0.4287 0.80242 -0.42245 0.81527 -0.42037 C 0.81666 -0.41967 0.81944 -0.41851 0.81944 -0.41851 " pathEditMode="relative" ptsTypes="fffffffffffffffffffffffffffffffffffffffffffffffA">
                                      <p:cBhvr>
                                        <p:cTn id="14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2.77778E-7 1.11111E-6 C 0.0165 -0.00741 0.00816 -0.00648 0.025 -0.00278 C 0.02709 -0.00092 0.02952 0.00047 0.03125 0.00278 C 0.03299 0.00509 0.03299 0.01042 0.03542 0.01111 C 0.03959 0.0125 0.04375 0.00926 0.04792 0.00834 C 0.06216 -0.00602 0.05799 -0.00648 0.07709 -0.00278 C 0.07917 -0.00092 0.08091 0.00232 0.08334 0.00278 C 0.08611 0.00324 0.08889 0.00093 0.09167 1.11111E-6 C 0.10243 -0.00324 0.11198 -0.00625 0.12292 -0.00833 C 0.12917 -0.00741 0.13559 -0.00787 0.14167 -0.00555 C 0.15243 -0.00139 0.16198 0.00903 0.17292 0.01389 C 0.17604 0.01343 0.19045 0.0125 0.19584 0.00834 C 0.21233 -0.00416 0.19601 0.00278 0.2125 -0.00278 C 0.21875 -0.00185 0.225 -0.00162 0.23125 1.11111E-6 C 0.23559 0.00116 0.24375 0.00556 0.24375 0.00556 C 0.24914 0.00324 0.25504 0.00232 0.26042 1.11111E-6 C 0.2632 -0.00139 0.2658 -0.00416 0.26875 -0.00555 C 0.27118 -0.00694 0.27414 -0.00741 0.27709 -0.00833 C 0.28195 -0.00741 0.28698 -0.00717 0.29167 -0.00555 C 0.29931 -0.00278 0.30504 0.00509 0.3125 0.00834 C 0.31719 0.00741 0.32223 0.00741 0.32691 0.00556 C 0.32952 0.00463 0.33073 0.00116 0.33316 1.11111E-6 C 0.33664 -0.00162 0.34011 -0.00185 0.34358 -0.00278 C 0.35903 -0.00092 0.3691 -0.00254 0.38125 0.00834 C 0.40018 0.00509 0.40226 0.00162 0.41858 -0.00555 C 0.42917 -0.00463 0.43959 -0.0044 0.45 -0.00278 C 0.45677 -0.00185 0.46216 0.00556 0.46875 0.00834 C 0.47848 0.00741 0.48855 0.0088 0.49792 0.00556 C 0.50278 0.00394 0.50608 -0.00185 0.51025 -0.00555 C 0.51459 -0.00949 0.52466 -0.01435 0.529 -0.01666 C 0.53837 -0.01412 0.54532 -0.00949 0.55417 -0.00555 C 0.56511 -0.00856 0.57518 -0.00995 0.58525 -0.01666 C 0.5908 -0.01574 0.60035 -0.01504 0.60625 -0.01111 C 0.62066 -0.00162 0.60348 -0.00856 0.62066 -0.00278 C 0.62848 -0.00625 0.62483 -0.00555 0.63125 -0.00555 " pathEditMode="relative" ptsTypes="ffffffffffffffffffffffffffffffffffA">
                                      <p:cBhvr>
                                        <p:cTn id="16" dur="1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400"/>
                            </p:stCondLst>
                            <p:childTnLst>
                              <p:par>
                                <p:cTn id="18" presetID="0" presetClass="path" presetSubtype="0" accel="17000" fill="hold" nodeType="afterEffect">
                                  <p:stCondLst>
                                    <p:cond delay="1700"/>
                                  </p:stCondLst>
                                  <p:childTnLst>
                                    <p:animMotion origin="layout" path="M 0.63125 0.02176 C 0.63577 -0.01967 0.64688 -0.02523 0.65834 -0.04259 C 0.6665 -0.05486 0.67223 -0.06782 0.68125 -0.07453 C 0.68611 -0.07199 0.69479 -0.07014 0.7 -0.06203 C 0.71233 -0.04259 0.72431 -0.01736 0.7375 -0.00416 C 0.75955 -0.01088 0.76164 -0.04583 0.78351 -0.05416 C 0.804 -0.07523 0.80104 -0.0074 0.83039 -3.33333E-6 C 0.83924 0.00903 0.83993 -0.05162 0.84914 -0.04583 C 0.85122 -0.0412 0.8717 -0.00671 0.87414 -0.00416 C 0.87952 0.00162 0.89601 -0.05023 0.89601 -0.05 C 0.90243 -0.05 0.91407 -0.00856 0.92101 -0.00416 C 0.92934 -0.00069 0.93455 -0.02986 0.94601 -0.02916 C 0.95486 -0.03078 0.97934 0.0007 0.98976 -3.33333E-6 C 1.00018 -0.00069 1.00122 -0.03125 1.00851 -0.03333 C 1.0158 -0.03541 1.02361 -0.01111 1.03351 -0.0125 C 1.04341 -0.01389 1.05591 -0.04444 1.06789 -0.04166 C 1.07986 -0.03889 1.09184 0.00486 1.10539 0.00417 C 1.11806 0.01713 1.13594 -0.05 1.14914 -0.04583 C 1.16667 -0.02777 1.1632 0.01621 1.19792 0.00232 C 1.20556 -0.00092 1.20834 -0.02963 1.21476 -0.0375 C 1.21806 -0.04097 1.24254 -0.01064 1.24601 -0.0125 C 1.26077 -0.01088 1.28577 -0.00092 1.30625 -0.04259 C 1.31459 -0.04074 1.32309 -0.04097 1.33125 -0.03611 C 1.33716 -0.03287 1.34219 -0.02129 1.34792 -0.01713 C 1.37917 -0.02939 1.37587 -0.02939 1.41875 -0.02361 C 1.42153 -0.02546 1.42466 -0.02523 1.42709 -0.02963 C 1.42917 -0.03426 1.42882 -0.04814 1.43125 -0.04907 C 1.44236 -0.05324 1.45348 -0.04259 1.46459 -0.04259 " pathEditMode="relative" rAng="0" ptsTypes="ffffffffffafaaaaffffffffffff">
                                      <p:cBhvr>
                                        <p:cTn id="19" dur="16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67" y="-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松浦 大樹</dc:creator>
  <cp:lastModifiedBy>松浦 大樹</cp:lastModifiedBy>
  <cp:revision>1</cp:revision>
  <dcterms:created xsi:type="dcterms:W3CDTF">2021-02-02T06:45:45Z</dcterms:created>
  <dcterms:modified xsi:type="dcterms:W3CDTF">2021-02-02T06:50:57Z</dcterms:modified>
</cp:coreProperties>
</file>